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3"/>
  </p:notesMasterIdLst>
  <p:sldIdLst>
    <p:sldId id="256" r:id="rId2"/>
    <p:sldId id="278" r:id="rId3"/>
    <p:sldId id="259" r:id="rId4"/>
    <p:sldId id="260" r:id="rId5"/>
    <p:sldId id="261" r:id="rId6"/>
    <p:sldId id="288" r:id="rId7"/>
    <p:sldId id="264" r:id="rId8"/>
    <p:sldId id="289" r:id="rId9"/>
    <p:sldId id="263" r:id="rId10"/>
    <p:sldId id="290" r:id="rId11"/>
    <p:sldId id="291" r:id="rId12"/>
    <p:sldId id="267" r:id="rId13"/>
    <p:sldId id="274" r:id="rId14"/>
    <p:sldId id="275" r:id="rId15"/>
    <p:sldId id="294" r:id="rId16"/>
    <p:sldId id="269" r:id="rId17"/>
    <p:sldId id="271" r:id="rId18"/>
    <p:sldId id="272" r:id="rId19"/>
    <p:sldId id="281" r:id="rId20"/>
    <p:sldId id="273" r:id="rId21"/>
    <p:sldId id="279" r:id="rId22"/>
    <p:sldId id="295" r:id="rId23"/>
    <p:sldId id="283" r:id="rId24"/>
    <p:sldId id="296" r:id="rId25"/>
    <p:sldId id="297" r:id="rId26"/>
    <p:sldId id="287" r:id="rId27"/>
    <p:sldId id="285" r:id="rId28"/>
    <p:sldId id="298" r:id="rId29"/>
    <p:sldId id="299" r:id="rId30"/>
    <p:sldId id="300" r:id="rId31"/>
    <p:sldId id="301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IESA Brian" initials="CB" lastIdx="11" clrIdx="0">
    <p:extLst>
      <p:ext uri="{19B8F6BF-5375-455C-9EA6-DF929625EA0E}">
        <p15:presenceInfo xmlns:p15="http://schemas.microsoft.com/office/powerpoint/2012/main" userId="CIESA Bri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30A2"/>
    <a:srgbClr val="3865AE"/>
    <a:srgbClr val="3864AD"/>
    <a:srgbClr val="FF9000"/>
    <a:srgbClr val="3CE444"/>
    <a:srgbClr val="FFFF99"/>
    <a:srgbClr val="3399FF"/>
    <a:srgbClr val="FF00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60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44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>
                <a:latin typeface="Bahnschrift SemiBold SemiConden" panose="020B0502040204020203" pitchFamily="34" charset="0"/>
              </a:rPr>
              <a:t>800 millions d'équipements utilisateurs en 2020 en France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21786420780808349"/>
          <c:y val="0.18398776911262571"/>
          <c:w val="0.5892469971746096"/>
          <c:h val="0.67705038755923885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800 millions d'équipements utilisateurs en 2020 en France</c:v>
                </c:pt>
              </c:strCache>
            </c:strRef>
          </c:tx>
          <c:dPt>
            <c:idx val="0"/>
            <c:bubble3D val="0"/>
            <c:spPr>
              <a:solidFill>
                <a:srgbClr val="FF008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AFB-4415-9107-75B82F71C1C0}"/>
              </c:ext>
            </c:extLst>
          </c:dPt>
          <c:dPt>
            <c:idx val="1"/>
            <c:bubble3D val="0"/>
            <c:spPr>
              <a:solidFill>
                <a:srgbClr val="3399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AFB-4415-9107-75B82F71C1C0}"/>
              </c:ext>
            </c:extLst>
          </c:dPt>
          <c:dPt>
            <c:idx val="2"/>
            <c:bubble3D val="0"/>
            <c:spPr>
              <a:solidFill>
                <a:srgbClr val="FFFF9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AFB-4415-9107-75B82F71C1C0}"/>
              </c:ext>
            </c:extLst>
          </c:dPt>
          <c:dPt>
            <c:idx val="3"/>
            <c:bubble3D val="0"/>
            <c:spPr>
              <a:solidFill>
                <a:srgbClr val="3CE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AFB-4415-9107-75B82F71C1C0}"/>
              </c:ext>
            </c:extLst>
          </c:dPt>
          <c:dPt>
            <c:idx val="4"/>
            <c:bubble3D val="0"/>
            <c:spPr>
              <a:solidFill>
                <a:srgbClr val="FF9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AFB-4415-9107-75B82F71C1C0}"/>
              </c:ext>
            </c:extLst>
          </c:dPt>
          <c:dPt>
            <c:idx val="5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AFB-4415-9107-75B82F71C1C0}"/>
              </c:ext>
            </c:extLst>
          </c:dPt>
          <c:dLbls>
            <c:dLbl>
              <c:idx val="0"/>
              <c:layout>
                <c:manualLayout>
                  <c:x val="0.14426884299829221"/>
                  <c:y val="-0.1239396436619721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AFB-4415-9107-75B82F71C1C0}"/>
                </c:ext>
              </c:extLst>
            </c:dLbl>
            <c:dLbl>
              <c:idx val="1"/>
              <c:layout>
                <c:manualLayout>
                  <c:x val="0.18485943884970812"/>
                  <c:y val="5.0172669091543432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AFB-4415-9107-75B82F71C1C0}"/>
                </c:ext>
              </c:extLst>
            </c:dLbl>
            <c:dLbl>
              <c:idx val="2"/>
              <c:layout>
                <c:manualLayout>
                  <c:x val="0.15689731635042078"/>
                  <c:y val="0.139757230624128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AFB-4415-9107-75B82F71C1C0}"/>
                </c:ext>
              </c:extLst>
            </c:dLbl>
            <c:dLbl>
              <c:idx val="3"/>
              <c:layout>
                <c:manualLayout>
                  <c:x val="-8.7838119976616336E-2"/>
                  <c:y val="0.1580701192651615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AFB-4415-9107-75B82F71C1C0}"/>
                </c:ext>
              </c:extLst>
            </c:dLbl>
            <c:dLbl>
              <c:idx val="4"/>
              <c:layout>
                <c:manualLayout>
                  <c:x val="-0.18525243627808127"/>
                  <c:y val="0.1310398310525075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243313763861708"/>
                      <c:h val="0.1357014333014651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8AFB-4415-9107-75B82F71C1C0}"/>
                </c:ext>
              </c:extLst>
            </c:dLbl>
            <c:dLbl>
              <c:idx val="5"/>
              <c:layout>
                <c:manualLayout>
                  <c:x val="-0.20424089781612878"/>
                  <c:y val="-5.636268033768709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AFB-4415-9107-75B82F71C1C0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Feuil1!$A$2:$A$7</c:f>
              <c:strCache>
                <c:ptCount val="6"/>
                <c:pt idx="0">
                  <c:v>Ordinateurs</c:v>
                </c:pt>
                <c:pt idx="1">
                  <c:v>Téléphones</c:v>
                </c:pt>
                <c:pt idx="2">
                  <c:v>Télévisions et autres écrans</c:v>
                </c:pt>
                <c:pt idx="3">
                  <c:v>Box et imprimantes</c:v>
                </c:pt>
                <c:pt idx="4">
                  <c:v>Petits objets connectés</c:v>
                </c:pt>
                <c:pt idx="5">
                  <c:v>Stockage externe</c:v>
                </c:pt>
              </c:strCache>
            </c:strRef>
          </c:cat>
          <c:val>
            <c:numRef>
              <c:f>Feuil1!$B$2:$B$7</c:f>
              <c:numCache>
                <c:formatCode>General</c:formatCode>
                <c:ptCount val="6"/>
                <c:pt idx="0">
                  <c:v>166</c:v>
                </c:pt>
                <c:pt idx="1">
                  <c:v>117</c:v>
                </c:pt>
                <c:pt idx="2">
                  <c:v>112</c:v>
                </c:pt>
                <c:pt idx="3">
                  <c:v>44</c:v>
                </c:pt>
                <c:pt idx="4">
                  <c:v>247</c:v>
                </c:pt>
                <c:pt idx="5">
                  <c:v>110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B2-4B33-A5F2-68300AB166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>
                <a:latin typeface="Bahnschrift SemiBold SemiConden" panose="020B0502040204020203" pitchFamily="34" charset="0"/>
              </a:rPr>
              <a:t>Part de l'empreinte carbone
(% des 800 millions d'équipements)</a:t>
            </a:r>
          </a:p>
        </c:rich>
      </c:tx>
      <c:layout>
        <c:manualLayout>
          <c:xMode val="edge"/>
          <c:yMode val="edge"/>
          <c:x val="0.26639368036772892"/>
          <c:y val="1.43486092921141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28240617750844266"/>
          <c:y val="0.2012061418374716"/>
          <c:w val="0.56031619196295246"/>
          <c:h val="0.67705031458478515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Part de l'empreinte carbone
(% des 800 millions d'équipements)</c:v>
                </c:pt>
              </c:strCache>
            </c:strRef>
          </c:tx>
          <c:dPt>
            <c:idx val="0"/>
            <c:bubble3D val="0"/>
            <c:spPr>
              <a:solidFill>
                <a:srgbClr val="FF008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CEB-464E-B761-EC46A2ADE84F}"/>
              </c:ext>
            </c:extLst>
          </c:dPt>
          <c:dPt>
            <c:idx val="1"/>
            <c:bubble3D val="0"/>
            <c:spPr>
              <a:solidFill>
                <a:srgbClr val="3399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CEB-464E-B761-EC46A2ADE84F}"/>
              </c:ext>
            </c:extLst>
          </c:dPt>
          <c:dPt>
            <c:idx val="2"/>
            <c:bubble3D val="0"/>
            <c:spPr>
              <a:solidFill>
                <a:srgbClr val="FFFF9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CEB-464E-B761-EC46A2ADE84F}"/>
              </c:ext>
            </c:extLst>
          </c:dPt>
          <c:dPt>
            <c:idx val="3"/>
            <c:bubble3D val="0"/>
            <c:spPr>
              <a:solidFill>
                <a:srgbClr val="3CE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CEB-464E-B761-EC46A2ADE84F}"/>
              </c:ext>
            </c:extLst>
          </c:dPt>
          <c:dPt>
            <c:idx val="4"/>
            <c:bubble3D val="0"/>
            <c:spPr>
              <a:solidFill>
                <a:srgbClr val="FF9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CEB-464E-B761-EC46A2ADE84F}"/>
              </c:ext>
            </c:extLst>
          </c:dPt>
          <c:dPt>
            <c:idx val="5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CEB-464E-B761-EC46A2ADE84F}"/>
              </c:ext>
            </c:extLst>
          </c:dPt>
          <c:dLbls>
            <c:dLbl>
              <c:idx val="0"/>
              <c:layout>
                <c:manualLayout>
                  <c:x val="0.16149569397800209"/>
                  <c:y val="0.1090494306200678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CEB-464E-B761-EC46A2ADE84F}"/>
                </c:ext>
              </c:extLst>
            </c:dLbl>
            <c:dLbl>
              <c:idx val="1"/>
              <c:layout>
                <c:manualLayout>
                  <c:x val="0.12587171149126516"/>
                  <c:y val="0.1578347022132560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CEB-464E-B761-EC46A2ADE84F}"/>
                </c:ext>
              </c:extLst>
            </c:dLbl>
            <c:dLbl>
              <c:idx val="2"/>
              <c:layout>
                <c:manualLayout>
                  <c:x val="-0.14776642779404175"/>
                  <c:y val="0.2295777486738269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CEB-464E-B761-EC46A2ADE84F}"/>
                </c:ext>
              </c:extLst>
            </c:dLbl>
            <c:dLbl>
              <c:idx val="3"/>
              <c:layout>
                <c:manualLayout>
                  <c:x val="-0.22799392091012061"/>
                  <c:y val="7.461276831899375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CEB-464E-B761-EC46A2ADE84F}"/>
                </c:ext>
              </c:extLst>
            </c:dLbl>
            <c:dLbl>
              <c:idx val="4"/>
              <c:layout>
                <c:manualLayout>
                  <c:x val="-0.26447977141531204"/>
                  <c:y val="-6.8873211620972583E-2"/>
                </c:manualLayout>
              </c:layout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31360664802746546"/>
                      <c:h val="0.1012648016638059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7CEB-464E-B761-EC46A2ADE84F}"/>
                </c:ext>
              </c:extLst>
            </c:dLbl>
            <c:dLbl>
              <c:idx val="5"/>
              <c:layout>
                <c:manualLayout>
                  <c:x val="0.33136589173143871"/>
                  <c:y val="-4.8785158612012727E-2"/>
                </c:manualLayout>
              </c:layout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491779820555769"/>
                      <c:h val="0.1070042453806516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7CEB-464E-B761-EC46A2ADE84F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Feuil1!$A$2:$A$7</c:f>
              <c:strCache>
                <c:ptCount val="6"/>
                <c:pt idx="0">
                  <c:v>Ordinateurs</c:v>
                </c:pt>
                <c:pt idx="1">
                  <c:v>Téléphones</c:v>
                </c:pt>
                <c:pt idx="2">
                  <c:v>Télévisions et autres écrans</c:v>
                </c:pt>
                <c:pt idx="3">
                  <c:v>Box et imprimantes</c:v>
                </c:pt>
                <c:pt idx="4">
                  <c:v>Petits objets connectés</c:v>
                </c:pt>
                <c:pt idx="5">
                  <c:v>Stockage externe</c:v>
                </c:pt>
              </c:strCache>
            </c:strRef>
          </c:cat>
          <c:val>
            <c:numRef>
              <c:f>Feuil1!$B$2:$B$7</c:f>
              <c:numCache>
                <c:formatCode>General</c:formatCode>
                <c:ptCount val="6"/>
                <c:pt idx="0">
                  <c:v>30.5</c:v>
                </c:pt>
                <c:pt idx="1">
                  <c:v>15.5</c:v>
                </c:pt>
                <c:pt idx="2">
                  <c:v>20.499999999999996</c:v>
                </c:pt>
                <c:pt idx="3">
                  <c:v>5.5</c:v>
                </c:pt>
                <c:pt idx="4">
                  <c:v>3.9</c:v>
                </c:pt>
                <c:pt idx="5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CEB-464E-B761-EC46A2ADE8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4-19T18:55:13.955" idx="3">
    <p:pos x="6382" y="360"/>
    <p:text>Penser à changer les couleurs du diagramme pour qu’elles correspondent aux 2 précédents.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4-19T19:36:21.178" idx="6">
    <p:pos x="4975" y="2321"/>
    <p:text>vérifier la pertinence des questions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4-19T19:35:55.184" idx="4">
    <p:pos x="6957" y="628"/>
    <p:text>trouver meilleure qualité d'image</p:text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59A6E2-FA1C-4AF9-8456-33D65B77BFF3}" type="datetimeFigureOut">
              <a:rPr lang="fr-FR" smtClean="0"/>
              <a:t>22/05/2024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28A0BD-A1DB-47BD-9656-C053D42AD8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5890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BRISE-GLACE</a:t>
            </a:r>
            <a:r>
              <a:rPr lang="fr-FR" baseline="0" dirty="0" smtClean="0"/>
              <a:t> : </a:t>
            </a:r>
          </a:p>
          <a:p>
            <a:r>
              <a:rPr lang="fr-FR" dirty="0" smtClean="0"/>
              <a:t>1/ distribuer des post-it de couleurs différentes</a:t>
            </a:r>
          </a:p>
          <a:p>
            <a:r>
              <a:rPr lang="fr-FR" dirty="0" smtClean="0"/>
              <a:t>2/</a:t>
            </a:r>
            <a:r>
              <a:rPr lang="fr-FR" baseline="0" dirty="0" smtClean="0"/>
              <a:t> récolter les post-it et calculer le total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8A0BD-A1DB-47BD-9656-C053D42AD8C1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08886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Idée de « mantra » à retenir pour agir</a:t>
            </a:r>
            <a:r>
              <a:rPr lang="fr-FR" baseline="0" dirty="0" smtClean="0"/>
              <a:t> sur nos comportements d’achats et de consommation d’appareils numériques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8A0BD-A1DB-47BD-9656-C053D42AD8C1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70847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8A0BD-A1DB-47BD-9656-C053D42AD8C1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8103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8A0BD-A1DB-47BD-9656-C053D42AD8C1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20889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8A0BD-A1DB-47BD-9656-C053D42AD8C1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15715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8A0BD-A1DB-47BD-9656-C053D42AD8C1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53553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8A0BD-A1DB-47BD-9656-C053D42AD8C1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2327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ATTENTION : ne pas aller plus loin que le calcul</a:t>
            </a:r>
            <a:r>
              <a:rPr lang="fr-FR" baseline="0" dirty="0" smtClean="0"/>
              <a:t> du total. La suite viendra plus tard…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8A0BD-A1DB-47BD-9656-C053D42AD8C1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9956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1/</a:t>
            </a:r>
            <a:r>
              <a:rPr lang="fr-FR" baseline="0" dirty="0" smtClean="0"/>
              <a:t> Diffuser vidéo</a:t>
            </a:r>
          </a:p>
          <a:p>
            <a:r>
              <a:rPr lang="fr-FR" baseline="0" dirty="0" smtClean="0"/>
              <a:t>2/ Recueillir les impressions après visionnage de cette vidéo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8A0BD-A1DB-47BD-9656-C053D42AD8C1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1385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1/</a:t>
            </a:r>
            <a:r>
              <a:rPr lang="fr-FR" baseline="0" dirty="0" smtClean="0"/>
              <a:t> Diffuser vidéo</a:t>
            </a:r>
          </a:p>
          <a:p>
            <a:r>
              <a:rPr lang="fr-FR" baseline="0" dirty="0" smtClean="0"/>
              <a:t>2/ Recueillir les impressions après visionnage de cette vidéo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8A0BD-A1DB-47BD-9656-C053D42AD8C1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2366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Dessiner les schémas explicatifs sur un tableau pour les avoir toujours sous la main et pouvoir s’y référer à tout moment.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8A0BD-A1DB-47BD-9656-C053D42AD8C1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12672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Dessiner les schémas explicatifs sur un tableau pour les avoir toujours sous la main et pouvoir s’y référer à tout moment.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8A0BD-A1DB-47BD-9656-C053D42AD8C1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73811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Pour produire 1 smartphone,</a:t>
            </a:r>
            <a:r>
              <a:rPr lang="fr-FR" baseline="0" dirty="0" smtClean="0"/>
              <a:t> il faut l’équivalent de 500 fois son poids en matières premières !</a:t>
            </a: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8A0BD-A1DB-47BD-9656-C053D42AD8C1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23148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8A0BD-A1DB-47BD-9656-C053D42AD8C1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37387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8A0BD-A1DB-47BD-9656-C053D42AD8C1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6640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lnSpc>
                <a:spcPct val="100000"/>
              </a:lnSpc>
              <a:defRPr sz="4800">
                <a:effectLst/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13DF7ECC-935B-4829-AE13-DDCF67EA70C5}" type="datetimeFigureOut">
              <a:rPr lang="fr-FR" smtClean="0"/>
              <a:t>22/05/2024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500FFA2E-2223-4EA4-B93A-CE2B651A58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93293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F7ECC-935B-4829-AE13-DDCF67EA70C5}" type="datetimeFigureOut">
              <a:rPr lang="fr-FR" smtClean="0"/>
              <a:t>22/05/2024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FFA2E-2223-4EA4-B93A-CE2B651A58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9155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F7ECC-935B-4829-AE13-DDCF67EA70C5}" type="datetimeFigureOut">
              <a:rPr lang="fr-FR" smtClean="0"/>
              <a:t>22/05/2024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FFA2E-2223-4EA4-B93A-CE2B651A58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9105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F7ECC-935B-4829-AE13-DDCF67EA70C5}" type="datetimeFigureOut">
              <a:rPr lang="fr-FR" smtClean="0"/>
              <a:t>22/05/2024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FFA2E-2223-4EA4-B93A-CE2B651A58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91379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F7ECC-935B-4829-AE13-DDCF67EA70C5}" type="datetimeFigureOut">
              <a:rPr lang="fr-FR" smtClean="0"/>
              <a:t>22/05/2024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FFA2E-2223-4EA4-B93A-CE2B651A58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1092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F7ECC-935B-4829-AE13-DDCF67EA70C5}" type="datetimeFigureOut">
              <a:rPr lang="fr-FR" smtClean="0"/>
              <a:t>22/05/2024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FFA2E-2223-4EA4-B93A-CE2B651A58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8922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F7ECC-935B-4829-AE13-DDCF67EA70C5}" type="datetimeFigureOut">
              <a:rPr lang="fr-FR" smtClean="0"/>
              <a:t>22/05/2024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FFA2E-2223-4EA4-B93A-CE2B651A58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87513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eaVert" anchor="t">
            <a:normAutofit/>
          </a:bodyPr>
          <a:lstStyle>
            <a:lvl1pPr>
              <a:defRPr sz="2000">
                <a:latin typeface="Bahnschrift SemiBold SemiConden" panose="020B0502040204020203" pitchFamily="34" charset="0"/>
              </a:defRPr>
            </a:lvl1pPr>
            <a:lvl2pPr>
              <a:defRPr sz="1800">
                <a:latin typeface="Bahnschrift SemiBold SemiConden" panose="020B0502040204020203" pitchFamily="34" charset="0"/>
              </a:defRPr>
            </a:lvl2pPr>
            <a:lvl3pPr>
              <a:defRPr sz="1600">
                <a:latin typeface="Bahnschrift SemiBold SemiConden" panose="020B0502040204020203" pitchFamily="34" charset="0"/>
              </a:defRPr>
            </a:lvl3pPr>
            <a:lvl4pPr>
              <a:defRPr sz="1400">
                <a:latin typeface="Bahnschrift SemiBold SemiConden" panose="020B0502040204020203" pitchFamily="34" charset="0"/>
              </a:defRPr>
            </a:lvl4pPr>
            <a:lvl5pPr>
              <a:defRPr sz="1400">
                <a:latin typeface="Bahnschrift SemiBold SemiConden" panose="020B0502040204020203" pitchFamily="34" charset="0"/>
              </a:defRPr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F7ECC-935B-4829-AE13-DDCF67EA70C5}" type="datetimeFigureOut">
              <a:rPr lang="fr-FR" smtClean="0"/>
              <a:t>22/05/2024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FFA2E-2223-4EA4-B93A-CE2B651A583E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5201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  <a:prstGeom prst="rect">
            <a:avLst/>
          </a:prstGeom>
        </p:spPr>
        <p:txBody>
          <a:bodyPr vert="eaVert" anchor="t">
            <a:normAutofit/>
          </a:bodyPr>
          <a:lstStyle>
            <a:lvl1pPr>
              <a:defRPr sz="2000">
                <a:latin typeface="Bahnschrift SemiBold SemiConden" panose="020B0502040204020203" pitchFamily="34" charset="0"/>
              </a:defRPr>
            </a:lvl1pPr>
            <a:lvl2pPr>
              <a:defRPr sz="1800">
                <a:latin typeface="Bahnschrift SemiBold SemiConden" panose="020B0502040204020203" pitchFamily="34" charset="0"/>
              </a:defRPr>
            </a:lvl2pPr>
            <a:lvl3pPr>
              <a:defRPr sz="1600">
                <a:latin typeface="Bahnschrift SemiBold SemiConden" panose="020B0502040204020203" pitchFamily="34" charset="0"/>
              </a:defRPr>
            </a:lvl3pPr>
            <a:lvl4pPr>
              <a:defRPr sz="1400">
                <a:latin typeface="Bahnschrift SemiBold SemiConden" panose="020B0502040204020203" pitchFamily="34" charset="0"/>
              </a:defRPr>
            </a:lvl4pPr>
            <a:lvl5pPr>
              <a:defRPr sz="1400">
                <a:latin typeface="Bahnschrift SemiBold SemiConden" panose="020B0502040204020203" pitchFamily="34" charset="0"/>
              </a:defRPr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F7ECC-935B-4829-AE13-DDCF67EA70C5}" type="datetimeFigureOut">
              <a:rPr lang="fr-FR" smtClean="0"/>
              <a:t>22/05/2024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FFA2E-2223-4EA4-B93A-CE2B651A58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0520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lnSpc>
                <a:spcPct val="250000"/>
              </a:lnSpc>
              <a:defRPr sz="3200"/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anchor="ctr"/>
          <a:lstStyle>
            <a:lvl1pPr>
              <a:defRPr sz="2000">
                <a:latin typeface="Bahnschrift SemiBold SemiConden" panose="020B0502040204020203" pitchFamily="34" charset="0"/>
              </a:defRPr>
            </a:lvl1pPr>
            <a:lvl2pPr>
              <a:defRPr sz="1800">
                <a:latin typeface="Bahnschrift SemiBold SemiConden" panose="020B0502040204020203" pitchFamily="34" charset="0"/>
              </a:defRPr>
            </a:lvl2pPr>
            <a:lvl3pPr>
              <a:defRPr sz="1600">
                <a:latin typeface="Bahnschrift SemiBold SemiConden" panose="020B0502040204020203" pitchFamily="34" charset="0"/>
              </a:defRPr>
            </a:lvl3pPr>
            <a:lvl4pPr>
              <a:defRPr sz="1400">
                <a:latin typeface="Bahnschrift SemiBold SemiConden" panose="020B0502040204020203" pitchFamily="34" charset="0"/>
              </a:defRPr>
            </a:lvl4pPr>
            <a:lvl5pPr>
              <a:defRPr sz="1400">
                <a:latin typeface="Bahnschrift SemiBold SemiConden" panose="020B0502040204020203" pitchFamily="34" charset="0"/>
              </a:defRPr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F7ECC-935B-4829-AE13-DDCF67EA70C5}" type="datetimeFigureOut">
              <a:rPr lang="fr-FR" smtClean="0"/>
              <a:t>22/05/2024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FFA2E-2223-4EA4-B93A-CE2B651A583E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803565"/>
            <a:ext cx="8294397" cy="386277"/>
          </a:xfrm>
        </p:spPr>
        <p:txBody>
          <a:bodyPr/>
          <a:lstStyle>
            <a:lvl1pPr>
              <a:defRPr>
                <a:latin typeface="Bahnschrift SemiBold Condensed" panose="020B0502040204020203" pitchFamily="34" charset="0"/>
              </a:defRPr>
            </a:lvl1pPr>
          </a:lstStyle>
          <a:p>
            <a:pPr lvl="0"/>
            <a:r>
              <a:rPr lang="fr-FR" dirty="0" smtClean="0"/>
              <a:t>MODIFIER LES STYLES DU TEXTE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7199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F7ECC-935B-4829-AE13-DDCF67EA70C5}" type="datetimeFigureOut">
              <a:rPr lang="fr-FR" smtClean="0"/>
              <a:t>22/05/2024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FFA2E-2223-4EA4-B93A-CE2B651A58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0022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latin typeface="Bahnschrift SemiBold SemiConden" panose="020B0502040204020203" pitchFamily="34" charset="0"/>
              </a:defRPr>
            </a:lvl1pPr>
            <a:lvl2pPr>
              <a:defRPr sz="1800">
                <a:latin typeface="Bahnschrift SemiBold SemiConden" panose="020B0502040204020203" pitchFamily="34" charset="0"/>
              </a:defRPr>
            </a:lvl2pPr>
            <a:lvl3pPr>
              <a:defRPr sz="1600">
                <a:latin typeface="Bahnschrift SemiBold SemiConden" panose="020B0502040204020203" pitchFamily="34" charset="0"/>
              </a:defRPr>
            </a:lvl3pPr>
            <a:lvl4pPr>
              <a:defRPr sz="1400">
                <a:latin typeface="Bahnschrift SemiBold SemiConden" panose="020B0502040204020203" pitchFamily="34" charset="0"/>
              </a:defRPr>
            </a:lvl4pPr>
            <a:lvl5pPr>
              <a:defRPr sz="1400">
                <a:latin typeface="Bahnschrift SemiBold SemiConden" panose="020B0502040204020203" pitchFamily="34" charset="0"/>
              </a:defRPr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latin typeface="Bahnschrift SemiBold SemiConden" panose="020B0502040204020203" pitchFamily="34" charset="0"/>
              </a:defRPr>
            </a:lvl1pPr>
            <a:lvl2pPr>
              <a:defRPr sz="1800">
                <a:latin typeface="Bahnschrift SemiBold SemiConden" panose="020B0502040204020203" pitchFamily="34" charset="0"/>
              </a:defRPr>
            </a:lvl2pPr>
            <a:lvl3pPr>
              <a:defRPr sz="1600">
                <a:latin typeface="Bahnschrift SemiBold SemiConden" panose="020B0502040204020203" pitchFamily="34" charset="0"/>
              </a:defRPr>
            </a:lvl3pPr>
            <a:lvl4pPr>
              <a:defRPr sz="1400">
                <a:latin typeface="Bahnschrift SemiBold SemiConden" panose="020B0502040204020203" pitchFamily="34" charset="0"/>
              </a:defRPr>
            </a:lvl4pPr>
            <a:lvl5pPr>
              <a:defRPr sz="1400">
                <a:latin typeface="Bahnschrift SemiBold SemiConden" panose="020B0502040204020203" pitchFamily="34" charset="0"/>
              </a:defRPr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F7ECC-935B-4829-AE13-DDCF67EA70C5}" type="datetimeFigureOut">
              <a:rPr lang="fr-FR" smtClean="0"/>
              <a:t>22/05/2024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FFA2E-2223-4EA4-B93A-CE2B651A58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5287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000">
                <a:latin typeface="Bahnschrift SemiBold SemiConden" panose="020B0502040204020203" pitchFamily="34" charset="0"/>
              </a:defRPr>
            </a:lvl1pPr>
            <a:lvl2pPr>
              <a:defRPr sz="1800">
                <a:latin typeface="Bahnschrift SemiBold SemiConden" panose="020B0502040204020203" pitchFamily="34" charset="0"/>
              </a:defRPr>
            </a:lvl2pPr>
            <a:lvl3pPr>
              <a:defRPr sz="1600">
                <a:latin typeface="Bahnschrift SemiBold SemiConden" panose="020B0502040204020203" pitchFamily="34" charset="0"/>
              </a:defRPr>
            </a:lvl3pPr>
            <a:lvl4pPr>
              <a:defRPr sz="1400">
                <a:latin typeface="Bahnschrift SemiBold SemiConden" panose="020B0502040204020203" pitchFamily="34" charset="0"/>
              </a:defRPr>
            </a:lvl4pPr>
            <a:lvl5pPr>
              <a:defRPr sz="1400">
                <a:latin typeface="Bahnschrift SemiBold SemiConden" panose="020B0502040204020203" pitchFamily="34" charset="0"/>
              </a:defRPr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000">
                <a:latin typeface="Bahnschrift SemiBold SemiConden" panose="020B0502040204020203" pitchFamily="34" charset="0"/>
              </a:defRPr>
            </a:lvl1pPr>
            <a:lvl2pPr>
              <a:defRPr sz="1800">
                <a:latin typeface="Bahnschrift SemiBold SemiConden" panose="020B0502040204020203" pitchFamily="34" charset="0"/>
              </a:defRPr>
            </a:lvl2pPr>
            <a:lvl3pPr>
              <a:defRPr sz="1600">
                <a:latin typeface="Bahnschrift SemiBold SemiConden" panose="020B0502040204020203" pitchFamily="34" charset="0"/>
              </a:defRPr>
            </a:lvl3pPr>
            <a:lvl4pPr>
              <a:defRPr sz="1400">
                <a:latin typeface="Bahnschrift SemiBold SemiConden" panose="020B0502040204020203" pitchFamily="34" charset="0"/>
              </a:defRPr>
            </a:lvl4pPr>
            <a:lvl5pPr>
              <a:defRPr sz="1400">
                <a:latin typeface="Bahnschrift SemiBold SemiConden" panose="020B0502040204020203" pitchFamily="34" charset="0"/>
              </a:defRPr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F7ECC-935B-4829-AE13-DDCF67EA70C5}" type="datetimeFigureOut">
              <a:rPr lang="fr-FR" smtClean="0"/>
              <a:t>22/05/2024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FFA2E-2223-4EA4-B93A-CE2B651A58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2156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F7ECC-935B-4829-AE13-DDCF67EA70C5}" type="datetimeFigureOut">
              <a:rPr lang="fr-FR" smtClean="0"/>
              <a:t>22/05/2024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FFA2E-2223-4EA4-B93A-CE2B651A58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3250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F7ECC-935B-4829-AE13-DDCF67EA70C5}" type="datetimeFigureOut">
              <a:rPr lang="fr-FR" smtClean="0"/>
              <a:t>22/05/2024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FFA2E-2223-4EA4-B93A-CE2B651A58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2362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000">
                <a:latin typeface="Bahnschrift SemiBold SemiConden" panose="020B0502040204020203" pitchFamily="34" charset="0"/>
              </a:defRPr>
            </a:lvl1pPr>
            <a:lvl2pPr>
              <a:defRPr sz="1800">
                <a:latin typeface="Bahnschrift SemiBold SemiConden" panose="020B0502040204020203" pitchFamily="34" charset="0"/>
              </a:defRPr>
            </a:lvl2pPr>
            <a:lvl3pPr>
              <a:defRPr sz="1600">
                <a:latin typeface="Bahnschrift SemiBold SemiConden" panose="020B0502040204020203" pitchFamily="34" charset="0"/>
              </a:defRPr>
            </a:lvl3pPr>
            <a:lvl4pPr>
              <a:defRPr sz="1400">
                <a:latin typeface="Bahnschrift SemiBold SemiConden" panose="020B0502040204020203" pitchFamily="34" charset="0"/>
              </a:defRPr>
            </a:lvl4pPr>
            <a:lvl5pPr>
              <a:defRPr sz="1400">
                <a:latin typeface="Bahnschrift SemiBold SemiConden" panose="020B0502040204020203" pitchFamily="34" charset="0"/>
              </a:defRPr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F7ECC-935B-4829-AE13-DDCF67EA70C5}" type="datetimeFigureOut">
              <a:rPr lang="fr-FR" smtClean="0"/>
              <a:t>22/05/2024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FFA2E-2223-4EA4-B93A-CE2B651A58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3253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F7ECC-935B-4829-AE13-DDCF67EA70C5}" type="datetimeFigureOut">
              <a:rPr lang="fr-FR" smtClean="0"/>
              <a:t>22/05/2024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FFA2E-2223-4EA4-B93A-CE2B651A58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9918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duotone>
              <a:schemeClr val="accent3">
                <a:shade val="45000"/>
                <a:satMod val="135000"/>
              </a:schemeClr>
              <a:prstClr val="white"/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80356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3DF7ECC-935B-4829-AE13-DDCF67EA70C5}" type="datetimeFigureOut">
              <a:rPr lang="fr-FR" smtClean="0"/>
              <a:t>22/05/2024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00FFA2E-2223-4EA4-B93A-CE2B651A583E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0" y="803562"/>
            <a:ext cx="12191997" cy="3740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9235056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iming>
    <p:tnLst>
      <p:par>
        <p:cTn id="1" dur="indefinite" restart="never" nodeType="tmRoot"/>
      </p:par>
    </p:tnLst>
  </p:timing>
  <p:txStyles>
    <p:titleStyle>
      <a:lvl1pPr marL="180000" algn="l" defTabSz="457200" rtl="0" eaLnBrk="1" latinLnBrk="0" hangingPunct="1">
        <a:lnSpc>
          <a:spcPct val="250000"/>
        </a:lnSpc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Showcard Gothic" panose="04020904020102020604" pitchFamily="82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80000" indent="0" algn="l" defTabSz="457200" rtl="0" eaLnBrk="1" latinLnBrk="0" hangingPunct="1">
        <a:spcBef>
          <a:spcPts val="0"/>
        </a:spcBef>
        <a:spcAft>
          <a:spcPts val="0"/>
        </a:spcAft>
        <a:buClr>
          <a:schemeClr val="tx1"/>
        </a:buClr>
        <a:buSzPct val="100000"/>
        <a:buFontTx/>
        <a:buNone/>
        <a:defRPr sz="1800" kern="1200" cap="none">
          <a:solidFill>
            <a:schemeClr val="tx1"/>
          </a:solidFill>
          <a:effectLst/>
          <a:latin typeface="Bahnschrift SemiCondensed" panose="020B0502040204020203" pitchFamily="34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.kahoot.it/v2/*?quizId=10659d18-a2d5-4f2c-aa8b-703bd571164b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hyperlink" Target="https://impactco2.fr/usagenumerique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fr.statista.com/infographie/21207/repartition-du-trafic-internet-mondial-par-usage/" TargetMode="External"/><Relationship Id="rId2" Type="http://schemas.openxmlformats.org/officeDocument/2006/relationships/hyperlink" Target="https://lesbases.anct.gouv.fr/ressources/action-de-sensibilisation-sur-le-numerique-responsabl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nm.fr/wp-content/uploads/2021/08/ademe_guide-pratique-face-cachee-numerique.pdf" TargetMode="External"/><Relationship Id="rId5" Type="http://schemas.openxmlformats.org/officeDocument/2006/relationships/hyperlink" Target="https://www.arcep.fr/uploads/tx_gspublication/dossier-presse-Etude-Ademe-Arcep-lot3_mars2023.pdf" TargetMode="External"/><Relationship Id="rId4" Type="http://schemas.openxmlformats.org/officeDocument/2006/relationships/hyperlink" Target="https://www.youtube.com/watch?v=64EHipxEh9c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ademie-nr.org/" TargetMode="External"/><Relationship Id="rId2" Type="http://schemas.openxmlformats.org/officeDocument/2006/relationships/hyperlink" Target="https://epargnonsnosressources.gouv.fr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girpourlatransition.ademe.fr/particuliers/conso/conso-responsable/lecture-musique-films-jeux-ligne-impacts" TargetMode="External"/><Relationship Id="rId5" Type="http://schemas.openxmlformats.org/officeDocument/2006/relationships/hyperlink" Target="https://agirpourlatransition.ademe.fr/particuliers/entreprises/particuliers/bureau/numerique/calculez-lempreinte-carbone-usages-numeriques" TargetMode="External"/><Relationship Id="rId4" Type="http://schemas.openxmlformats.org/officeDocument/2006/relationships/hyperlink" Target="https://agirpourlatransition.ademe.fr/particuliers/conso/conso-responsable/nouvel-indice-acheter-produits-faciles-a-reparer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>
            <a:spLocks noChangeAspect="1"/>
          </p:cNvSpPr>
          <p:nvPr/>
        </p:nvSpPr>
        <p:spPr>
          <a:xfrm>
            <a:off x="6281142" y="-96715"/>
            <a:ext cx="6033434" cy="6033434"/>
          </a:xfrm>
          <a:prstGeom prst="ellipse">
            <a:avLst/>
          </a:prstGeom>
          <a:solidFill>
            <a:srgbClr val="9030A2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545123" y="2813537"/>
            <a:ext cx="10615003" cy="2936632"/>
          </a:xfrm>
        </p:spPr>
        <p:txBody>
          <a:bodyPr anchor="t">
            <a:normAutofit/>
          </a:bodyPr>
          <a:lstStyle/>
          <a:p>
            <a:pPr algn="l"/>
            <a:r>
              <a:rPr lang="fr-FR" sz="6000" dirty="0" smtClean="0"/>
              <a:t>Café numérique #2</a:t>
            </a:r>
            <a:br>
              <a:rPr lang="fr-FR" sz="6000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Le numérique </a:t>
            </a:r>
            <a:r>
              <a:rPr lang="fr-FR" dirty="0" err="1" smtClean="0"/>
              <a:t>éco-responsable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401" b="74238" l="24365" r="747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978" t="19275" r="24876" b="25217"/>
          <a:stretch/>
        </p:blipFill>
        <p:spPr>
          <a:xfrm>
            <a:off x="8023429" y="995571"/>
            <a:ext cx="3485322" cy="351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21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Pour un ordinateur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1" y="2942332"/>
            <a:ext cx="4800599" cy="2848868"/>
          </a:xfrm>
        </p:spPr>
        <p:txBody>
          <a:bodyPr>
            <a:normAutofit/>
          </a:bodyPr>
          <a:lstStyle/>
          <a:p>
            <a:pPr algn="ctr"/>
            <a:r>
              <a:rPr lang="fr-FR" sz="3600" dirty="0" smtClean="0"/>
              <a:t>À vos enchères !</a:t>
            </a: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1233715" y="1292982"/>
            <a:ext cx="9724570" cy="11599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0000" indent="0" algn="l" defTabSz="4572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None/>
              <a:defRPr sz="2000" kern="1200" cap="none">
                <a:solidFill>
                  <a:schemeClr val="tx1"/>
                </a:solidFill>
                <a:effectLst/>
                <a:latin typeface="Bahnschrift SemiBold SemiConden" panose="020B0502040204020203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Bahnschrift SemiBold SemiConden" panose="020B0502040204020203" pitchFamily="34" charset="0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Bahnschrift SemiBold SemiConden" panose="020B0502040204020203" pitchFamily="34" charset="0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Bahnschrift SemiBold SemiConden" panose="020B0502040204020203" pitchFamily="34" charset="0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Bahnschrift SemiBold SemiConden" panose="020B0502040204020203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algn="ctr"/>
            <a:r>
              <a:rPr lang="fr-FR" sz="3600" dirty="0" smtClean="0"/>
              <a:t>Quel est le poids de matières premières extraites pour fabriquer un ordinateur portable ?</a:t>
            </a:r>
            <a:endParaRPr lang="fr-FR" sz="3600" dirty="0"/>
          </a:p>
        </p:txBody>
      </p:sp>
      <p:grpSp>
        <p:nvGrpSpPr>
          <p:cNvPr id="13" name="Groupe 12"/>
          <p:cNvGrpSpPr/>
          <p:nvPr/>
        </p:nvGrpSpPr>
        <p:grpSpPr>
          <a:xfrm>
            <a:off x="6037943" y="2705653"/>
            <a:ext cx="5860771" cy="3855444"/>
            <a:chOff x="6037943" y="2705653"/>
            <a:chExt cx="5860771" cy="3855444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7943" y="2705653"/>
              <a:ext cx="5860771" cy="3855444"/>
            </a:xfrm>
            <a:prstGeom prst="roundRect">
              <a:avLst>
                <a:gd name="adj" fmla="val 8325"/>
              </a:avLst>
            </a:prstGeom>
          </p:spPr>
        </p:pic>
        <p:sp>
          <p:nvSpPr>
            <p:cNvPr id="12" name="Rectangle à coins arrondis 11"/>
            <p:cNvSpPr/>
            <p:nvPr/>
          </p:nvSpPr>
          <p:spPr>
            <a:xfrm>
              <a:off x="6111240" y="5237018"/>
              <a:ext cx="1638300" cy="988522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Rectangle à coins arrondis 7"/>
          <p:cNvSpPr/>
          <p:nvPr/>
        </p:nvSpPr>
        <p:spPr>
          <a:xfrm>
            <a:off x="6184537" y="4248496"/>
            <a:ext cx="1638300" cy="988522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241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Pour un ordinateur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1" y="2942332"/>
            <a:ext cx="4800599" cy="2848868"/>
          </a:xfrm>
        </p:spPr>
        <p:txBody>
          <a:bodyPr>
            <a:normAutofit/>
          </a:bodyPr>
          <a:lstStyle/>
          <a:p>
            <a:r>
              <a:rPr lang="fr-FR" sz="2400" dirty="0" smtClean="0"/>
              <a:t>Il faut donc 300 fois son poids en matières premières pour fabriquer un ordinateur portable.</a:t>
            </a:r>
          </a:p>
          <a:p>
            <a:endParaRPr lang="fr-FR" sz="2400" dirty="0"/>
          </a:p>
          <a:p>
            <a:r>
              <a:rPr lang="fr-FR" sz="2400" dirty="0" smtClean="0"/>
              <a:t>Soit,</a:t>
            </a:r>
            <a:br>
              <a:rPr lang="fr-FR" sz="2400" dirty="0" smtClean="0"/>
            </a:br>
            <a:r>
              <a:rPr lang="fr-FR" sz="2400" dirty="0" smtClean="0"/>
              <a:t>pour  1</a:t>
            </a: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1233715" y="1292982"/>
            <a:ext cx="9724570" cy="11599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0000" indent="0" algn="l" defTabSz="4572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None/>
              <a:defRPr sz="2000" kern="1200" cap="none">
                <a:solidFill>
                  <a:schemeClr val="tx1"/>
                </a:solidFill>
                <a:effectLst/>
                <a:latin typeface="Bahnschrift SemiBold SemiConden" panose="020B0502040204020203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Bahnschrift SemiBold SemiConden" panose="020B0502040204020203" pitchFamily="34" charset="0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Bahnschrift SemiBold SemiConden" panose="020B0502040204020203" pitchFamily="34" charset="0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Bahnschrift SemiBold SemiConden" panose="020B0502040204020203" pitchFamily="34" charset="0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Bahnschrift SemiBold SemiConden" panose="020B0502040204020203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algn="ctr"/>
            <a:r>
              <a:rPr lang="fr-FR" sz="3600" dirty="0" smtClean="0"/>
              <a:t>Quel est le poids de matières premières extraites pour fabriquer un ordinateur portable ?</a:t>
            </a:r>
            <a:endParaRPr lang="fr-FR" sz="360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340" y="5123078"/>
            <a:ext cx="373944" cy="347358"/>
          </a:xfrm>
          <a:prstGeom prst="rect">
            <a:avLst/>
          </a:prstGeom>
        </p:spPr>
      </p:pic>
      <p:sp>
        <p:nvSpPr>
          <p:cNvPr id="4" name="Flèche droite 3"/>
          <p:cNvSpPr/>
          <p:nvPr/>
        </p:nvSpPr>
        <p:spPr>
          <a:xfrm>
            <a:off x="2249466" y="5116650"/>
            <a:ext cx="631848" cy="38792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313" y="1266829"/>
            <a:ext cx="373944" cy="347358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817" y="1266832"/>
            <a:ext cx="373944" cy="347358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248" y="1266831"/>
            <a:ext cx="373944" cy="347358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679" y="1266830"/>
            <a:ext cx="373944" cy="347358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110" y="1266830"/>
            <a:ext cx="373944" cy="347358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41" y="1266829"/>
            <a:ext cx="373944" cy="347358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045" y="1266827"/>
            <a:ext cx="373944" cy="347358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549" y="1266830"/>
            <a:ext cx="373944" cy="347358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980" y="1266829"/>
            <a:ext cx="373944" cy="347358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411" y="1266828"/>
            <a:ext cx="373944" cy="347358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842" y="1266828"/>
            <a:ext cx="373944" cy="347358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273" y="1266827"/>
            <a:ext cx="373944" cy="347358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777" y="1266827"/>
            <a:ext cx="373944" cy="347358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281" y="1266830"/>
            <a:ext cx="373944" cy="347358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712" y="1266829"/>
            <a:ext cx="373944" cy="347358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143" y="1266828"/>
            <a:ext cx="373944" cy="347358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574" y="1266828"/>
            <a:ext cx="373944" cy="347358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005" y="1266827"/>
            <a:ext cx="373944" cy="347358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509" y="1266825"/>
            <a:ext cx="373944" cy="347358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2013" y="1266828"/>
            <a:ext cx="373944" cy="347358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313" y="1624859"/>
            <a:ext cx="373944" cy="347358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817" y="1624862"/>
            <a:ext cx="373944" cy="347358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248" y="1624861"/>
            <a:ext cx="373944" cy="347358"/>
          </a:xfrm>
          <a:prstGeom prst="rect">
            <a:avLst/>
          </a:prstGeom>
        </p:spPr>
      </p:pic>
      <p:pic>
        <p:nvPicPr>
          <p:cNvPr id="38" name="Imag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679" y="1624860"/>
            <a:ext cx="373944" cy="347358"/>
          </a:xfrm>
          <a:prstGeom prst="rect">
            <a:avLst/>
          </a:prstGeom>
        </p:spPr>
      </p:pic>
      <p:pic>
        <p:nvPicPr>
          <p:cNvPr id="39" name="Imag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110" y="1624860"/>
            <a:ext cx="373944" cy="347358"/>
          </a:xfrm>
          <a:prstGeom prst="rect">
            <a:avLst/>
          </a:prstGeom>
        </p:spPr>
      </p:pic>
      <p:pic>
        <p:nvPicPr>
          <p:cNvPr id="40" name="Image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41" y="1624859"/>
            <a:ext cx="373944" cy="347358"/>
          </a:xfrm>
          <a:prstGeom prst="rect">
            <a:avLst/>
          </a:prstGeom>
        </p:spPr>
      </p:pic>
      <p:pic>
        <p:nvPicPr>
          <p:cNvPr id="41" name="Imag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045" y="1624857"/>
            <a:ext cx="373944" cy="347358"/>
          </a:xfrm>
          <a:prstGeom prst="rect">
            <a:avLst/>
          </a:prstGeom>
        </p:spPr>
      </p:pic>
      <p:pic>
        <p:nvPicPr>
          <p:cNvPr id="42" name="Imag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549" y="1624860"/>
            <a:ext cx="373944" cy="347358"/>
          </a:xfrm>
          <a:prstGeom prst="rect">
            <a:avLst/>
          </a:prstGeom>
        </p:spPr>
      </p:pic>
      <p:pic>
        <p:nvPicPr>
          <p:cNvPr id="43" name="Imag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980" y="1624859"/>
            <a:ext cx="373944" cy="347358"/>
          </a:xfrm>
          <a:prstGeom prst="rect">
            <a:avLst/>
          </a:prstGeom>
        </p:spPr>
      </p:pic>
      <p:pic>
        <p:nvPicPr>
          <p:cNvPr id="44" name="Image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411" y="1624858"/>
            <a:ext cx="373944" cy="347358"/>
          </a:xfrm>
          <a:prstGeom prst="rect">
            <a:avLst/>
          </a:prstGeom>
        </p:spPr>
      </p:pic>
      <p:pic>
        <p:nvPicPr>
          <p:cNvPr id="45" name="Image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842" y="1624858"/>
            <a:ext cx="373944" cy="347358"/>
          </a:xfrm>
          <a:prstGeom prst="rect">
            <a:avLst/>
          </a:prstGeom>
        </p:spPr>
      </p:pic>
      <p:pic>
        <p:nvPicPr>
          <p:cNvPr id="46" name="Image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273" y="1624857"/>
            <a:ext cx="373944" cy="347358"/>
          </a:xfrm>
          <a:prstGeom prst="rect">
            <a:avLst/>
          </a:prstGeom>
        </p:spPr>
      </p:pic>
      <p:pic>
        <p:nvPicPr>
          <p:cNvPr id="47" name="Image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777" y="1624857"/>
            <a:ext cx="373944" cy="347358"/>
          </a:xfrm>
          <a:prstGeom prst="rect">
            <a:avLst/>
          </a:prstGeom>
        </p:spPr>
      </p:pic>
      <p:pic>
        <p:nvPicPr>
          <p:cNvPr id="48" name="Image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281" y="1624860"/>
            <a:ext cx="373944" cy="347358"/>
          </a:xfrm>
          <a:prstGeom prst="rect">
            <a:avLst/>
          </a:prstGeom>
        </p:spPr>
      </p:pic>
      <p:pic>
        <p:nvPicPr>
          <p:cNvPr id="49" name="Image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712" y="1624859"/>
            <a:ext cx="373944" cy="347358"/>
          </a:xfrm>
          <a:prstGeom prst="rect">
            <a:avLst/>
          </a:prstGeom>
        </p:spPr>
      </p:pic>
      <p:pic>
        <p:nvPicPr>
          <p:cNvPr id="50" name="Image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143" y="1624858"/>
            <a:ext cx="373944" cy="347358"/>
          </a:xfrm>
          <a:prstGeom prst="rect">
            <a:avLst/>
          </a:prstGeom>
        </p:spPr>
      </p:pic>
      <p:pic>
        <p:nvPicPr>
          <p:cNvPr id="51" name="Image 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574" y="1624858"/>
            <a:ext cx="373944" cy="347358"/>
          </a:xfrm>
          <a:prstGeom prst="rect">
            <a:avLst/>
          </a:prstGeom>
        </p:spPr>
      </p:pic>
      <p:pic>
        <p:nvPicPr>
          <p:cNvPr id="52" name="Image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005" y="1624857"/>
            <a:ext cx="373944" cy="347358"/>
          </a:xfrm>
          <a:prstGeom prst="rect">
            <a:avLst/>
          </a:prstGeom>
        </p:spPr>
      </p:pic>
      <p:pic>
        <p:nvPicPr>
          <p:cNvPr id="53" name="Image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509" y="1624855"/>
            <a:ext cx="373944" cy="347358"/>
          </a:xfrm>
          <a:prstGeom prst="rect">
            <a:avLst/>
          </a:prstGeom>
        </p:spPr>
      </p:pic>
      <p:pic>
        <p:nvPicPr>
          <p:cNvPr id="54" name="Image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2013" y="1624858"/>
            <a:ext cx="373944" cy="347358"/>
          </a:xfrm>
          <a:prstGeom prst="rect">
            <a:avLst/>
          </a:prstGeom>
        </p:spPr>
      </p:pic>
      <p:pic>
        <p:nvPicPr>
          <p:cNvPr id="55" name="Image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313" y="2000995"/>
            <a:ext cx="373944" cy="347358"/>
          </a:xfrm>
          <a:prstGeom prst="rect">
            <a:avLst/>
          </a:prstGeom>
        </p:spPr>
      </p:pic>
      <p:pic>
        <p:nvPicPr>
          <p:cNvPr id="56" name="Image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817" y="2000998"/>
            <a:ext cx="373944" cy="347358"/>
          </a:xfrm>
          <a:prstGeom prst="rect">
            <a:avLst/>
          </a:prstGeom>
        </p:spPr>
      </p:pic>
      <p:pic>
        <p:nvPicPr>
          <p:cNvPr id="57" name="Image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248" y="2000997"/>
            <a:ext cx="373944" cy="347358"/>
          </a:xfrm>
          <a:prstGeom prst="rect">
            <a:avLst/>
          </a:prstGeom>
        </p:spPr>
      </p:pic>
      <p:pic>
        <p:nvPicPr>
          <p:cNvPr id="58" name="Image 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679" y="2000996"/>
            <a:ext cx="373944" cy="347358"/>
          </a:xfrm>
          <a:prstGeom prst="rect">
            <a:avLst/>
          </a:prstGeom>
        </p:spPr>
      </p:pic>
      <p:pic>
        <p:nvPicPr>
          <p:cNvPr id="59" name="Image 5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110" y="2000996"/>
            <a:ext cx="373944" cy="347358"/>
          </a:xfrm>
          <a:prstGeom prst="rect">
            <a:avLst/>
          </a:prstGeom>
        </p:spPr>
      </p:pic>
      <p:pic>
        <p:nvPicPr>
          <p:cNvPr id="60" name="Image 5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41" y="2000995"/>
            <a:ext cx="373944" cy="347358"/>
          </a:xfrm>
          <a:prstGeom prst="rect">
            <a:avLst/>
          </a:prstGeom>
        </p:spPr>
      </p:pic>
      <p:pic>
        <p:nvPicPr>
          <p:cNvPr id="61" name="Image 6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045" y="2000993"/>
            <a:ext cx="373944" cy="347358"/>
          </a:xfrm>
          <a:prstGeom prst="rect">
            <a:avLst/>
          </a:prstGeom>
        </p:spPr>
      </p:pic>
      <p:pic>
        <p:nvPicPr>
          <p:cNvPr id="62" name="Image 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549" y="2000996"/>
            <a:ext cx="373944" cy="347358"/>
          </a:xfrm>
          <a:prstGeom prst="rect">
            <a:avLst/>
          </a:prstGeom>
        </p:spPr>
      </p:pic>
      <p:pic>
        <p:nvPicPr>
          <p:cNvPr id="63" name="Image 6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980" y="2000995"/>
            <a:ext cx="373944" cy="347358"/>
          </a:xfrm>
          <a:prstGeom prst="rect">
            <a:avLst/>
          </a:prstGeom>
        </p:spPr>
      </p:pic>
      <p:pic>
        <p:nvPicPr>
          <p:cNvPr id="64" name="Image 6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411" y="2000994"/>
            <a:ext cx="373944" cy="347358"/>
          </a:xfrm>
          <a:prstGeom prst="rect">
            <a:avLst/>
          </a:prstGeom>
        </p:spPr>
      </p:pic>
      <p:pic>
        <p:nvPicPr>
          <p:cNvPr id="65" name="Image 6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842" y="2000994"/>
            <a:ext cx="373944" cy="347358"/>
          </a:xfrm>
          <a:prstGeom prst="rect">
            <a:avLst/>
          </a:prstGeom>
        </p:spPr>
      </p:pic>
      <p:pic>
        <p:nvPicPr>
          <p:cNvPr id="66" name="Image 6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273" y="2000993"/>
            <a:ext cx="373944" cy="347358"/>
          </a:xfrm>
          <a:prstGeom prst="rect">
            <a:avLst/>
          </a:prstGeom>
        </p:spPr>
      </p:pic>
      <p:pic>
        <p:nvPicPr>
          <p:cNvPr id="67" name="Image 6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777" y="2000993"/>
            <a:ext cx="373944" cy="347358"/>
          </a:xfrm>
          <a:prstGeom prst="rect">
            <a:avLst/>
          </a:prstGeom>
        </p:spPr>
      </p:pic>
      <p:pic>
        <p:nvPicPr>
          <p:cNvPr id="68" name="Image 6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281" y="2000996"/>
            <a:ext cx="373944" cy="347358"/>
          </a:xfrm>
          <a:prstGeom prst="rect">
            <a:avLst/>
          </a:prstGeom>
        </p:spPr>
      </p:pic>
      <p:pic>
        <p:nvPicPr>
          <p:cNvPr id="69" name="Image 6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712" y="2000995"/>
            <a:ext cx="373944" cy="347358"/>
          </a:xfrm>
          <a:prstGeom prst="rect">
            <a:avLst/>
          </a:prstGeom>
        </p:spPr>
      </p:pic>
      <p:pic>
        <p:nvPicPr>
          <p:cNvPr id="70" name="Image 6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143" y="2000994"/>
            <a:ext cx="373944" cy="347358"/>
          </a:xfrm>
          <a:prstGeom prst="rect">
            <a:avLst/>
          </a:prstGeom>
        </p:spPr>
      </p:pic>
      <p:pic>
        <p:nvPicPr>
          <p:cNvPr id="71" name="Image 7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574" y="2000994"/>
            <a:ext cx="373944" cy="347358"/>
          </a:xfrm>
          <a:prstGeom prst="rect">
            <a:avLst/>
          </a:prstGeom>
        </p:spPr>
      </p:pic>
      <p:pic>
        <p:nvPicPr>
          <p:cNvPr id="72" name="Image 7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005" y="2000993"/>
            <a:ext cx="373944" cy="347358"/>
          </a:xfrm>
          <a:prstGeom prst="rect">
            <a:avLst/>
          </a:prstGeom>
        </p:spPr>
      </p:pic>
      <p:pic>
        <p:nvPicPr>
          <p:cNvPr id="73" name="Image 7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509" y="2000991"/>
            <a:ext cx="373944" cy="347358"/>
          </a:xfrm>
          <a:prstGeom prst="rect">
            <a:avLst/>
          </a:prstGeom>
        </p:spPr>
      </p:pic>
      <p:pic>
        <p:nvPicPr>
          <p:cNvPr id="74" name="Image 7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2013" y="2000994"/>
            <a:ext cx="373944" cy="347358"/>
          </a:xfrm>
          <a:prstGeom prst="rect">
            <a:avLst/>
          </a:prstGeom>
        </p:spPr>
      </p:pic>
      <p:pic>
        <p:nvPicPr>
          <p:cNvPr id="75" name="Image 7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313" y="2359025"/>
            <a:ext cx="373944" cy="347358"/>
          </a:xfrm>
          <a:prstGeom prst="rect">
            <a:avLst/>
          </a:prstGeom>
        </p:spPr>
      </p:pic>
      <p:pic>
        <p:nvPicPr>
          <p:cNvPr id="76" name="Image 7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817" y="2359028"/>
            <a:ext cx="373944" cy="347358"/>
          </a:xfrm>
          <a:prstGeom prst="rect">
            <a:avLst/>
          </a:prstGeom>
        </p:spPr>
      </p:pic>
      <p:pic>
        <p:nvPicPr>
          <p:cNvPr id="77" name="Image 7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248" y="2359027"/>
            <a:ext cx="373944" cy="347358"/>
          </a:xfrm>
          <a:prstGeom prst="rect">
            <a:avLst/>
          </a:prstGeom>
        </p:spPr>
      </p:pic>
      <p:pic>
        <p:nvPicPr>
          <p:cNvPr id="78" name="Image 7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679" y="2359026"/>
            <a:ext cx="373944" cy="347358"/>
          </a:xfrm>
          <a:prstGeom prst="rect">
            <a:avLst/>
          </a:prstGeom>
        </p:spPr>
      </p:pic>
      <p:pic>
        <p:nvPicPr>
          <p:cNvPr id="79" name="Image 7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110" y="2359026"/>
            <a:ext cx="373944" cy="347358"/>
          </a:xfrm>
          <a:prstGeom prst="rect">
            <a:avLst/>
          </a:prstGeom>
        </p:spPr>
      </p:pic>
      <p:pic>
        <p:nvPicPr>
          <p:cNvPr id="80" name="Image 7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41" y="2359025"/>
            <a:ext cx="373944" cy="347358"/>
          </a:xfrm>
          <a:prstGeom prst="rect">
            <a:avLst/>
          </a:prstGeom>
        </p:spPr>
      </p:pic>
      <p:pic>
        <p:nvPicPr>
          <p:cNvPr id="81" name="Image 8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045" y="2359023"/>
            <a:ext cx="373944" cy="347358"/>
          </a:xfrm>
          <a:prstGeom prst="rect">
            <a:avLst/>
          </a:prstGeom>
        </p:spPr>
      </p:pic>
      <p:pic>
        <p:nvPicPr>
          <p:cNvPr id="82" name="Image 8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549" y="2359026"/>
            <a:ext cx="373944" cy="347358"/>
          </a:xfrm>
          <a:prstGeom prst="rect">
            <a:avLst/>
          </a:prstGeom>
        </p:spPr>
      </p:pic>
      <p:pic>
        <p:nvPicPr>
          <p:cNvPr id="83" name="Image 8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980" y="2359025"/>
            <a:ext cx="373944" cy="347358"/>
          </a:xfrm>
          <a:prstGeom prst="rect">
            <a:avLst/>
          </a:prstGeom>
        </p:spPr>
      </p:pic>
      <p:pic>
        <p:nvPicPr>
          <p:cNvPr id="84" name="Image 8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411" y="2359024"/>
            <a:ext cx="373944" cy="347358"/>
          </a:xfrm>
          <a:prstGeom prst="rect">
            <a:avLst/>
          </a:prstGeom>
        </p:spPr>
      </p:pic>
      <p:pic>
        <p:nvPicPr>
          <p:cNvPr id="85" name="Image 8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842" y="2359024"/>
            <a:ext cx="373944" cy="347358"/>
          </a:xfrm>
          <a:prstGeom prst="rect">
            <a:avLst/>
          </a:prstGeom>
        </p:spPr>
      </p:pic>
      <p:pic>
        <p:nvPicPr>
          <p:cNvPr id="86" name="Image 8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273" y="2359023"/>
            <a:ext cx="373944" cy="347358"/>
          </a:xfrm>
          <a:prstGeom prst="rect">
            <a:avLst/>
          </a:prstGeom>
        </p:spPr>
      </p:pic>
      <p:pic>
        <p:nvPicPr>
          <p:cNvPr id="87" name="Image 8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777" y="2359023"/>
            <a:ext cx="373944" cy="347358"/>
          </a:xfrm>
          <a:prstGeom prst="rect">
            <a:avLst/>
          </a:prstGeom>
        </p:spPr>
      </p:pic>
      <p:pic>
        <p:nvPicPr>
          <p:cNvPr id="88" name="Image 8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281" y="2359026"/>
            <a:ext cx="373944" cy="347358"/>
          </a:xfrm>
          <a:prstGeom prst="rect">
            <a:avLst/>
          </a:prstGeom>
        </p:spPr>
      </p:pic>
      <p:pic>
        <p:nvPicPr>
          <p:cNvPr id="89" name="Image 8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712" y="2359025"/>
            <a:ext cx="373944" cy="347358"/>
          </a:xfrm>
          <a:prstGeom prst="rect">
            <a:avLst/>
          </a:prstGeom>
        </p:spPr>
      </p:pic>
      <p:pic>
        <p:nvPicPr>
          <p:cNvPr id="90" name="Image 8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143" y="2359024"/>
            <a:ext cx="373944" cy="347358"/>
          </a:xfrm>
          <a:prstGeom prst="rect">
            <a:avLst/>
          </a:prstGeom>
        </p:spPr>
      </p:pic>
      <p:pic>
        <p:nvPicPr>
          <p:cNvPr id="91" name="Image 9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574" y="2359024"/>
            <a:ext cx="373944" cy="347358"/>
          </a:xfrm>
          <a:prstGeom prst="rect">
            <a:avLst/>
          </a:prstGeom>
        </p:spPr>
      </p:pic>
      <p:pic>
        <p:nvPicPr>
          <p:cNvPr id="92" name="Image 9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005" y="2359023"/>
            <a:ext cx="373944" cy="347358"/>
          </a:xfrm>
          <a:prstGeom prst="rect">
            <a:avLst/>
          </a:prstGeom>
        </p:spPr>
      </p:pic>
      <p:pic>
        <p:nvPicPr>
          <p:cNvPr id="93" name="Image 9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509" y="2359021"/>
            <a:ext cx="373944" cy="347358"/>
          </a:xfrm>
          <a:prstGeom prst="rect">
            <a:avLst/>
          </a:prstGeom>
        </p:spPr>
      </p:pic>
      <p:pic>
        <p:nvPicPr>
          <p:cNvPr id="94" name="Image 9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2013" y="2359024"/>
            <a:ext cx="373944" cy="347358"/>
          </a:xfrm>
          <a:prstGeom prst="rect">
            <a:avLst/>
          </a:prstGeom>
        </p:spPr>
      </p:pic>
      <p:pic>
        <p:nvPicPr>
          <p:cNvPr id="95" name="Image 9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313" y="2701928"/>
            <a:ext cx="373944" cy="347358"/>
          </a:xfrm>
          <a:prstGeom prst="rect">
            <a:avLst/>
          </a:prstGeom>
        </p:spPr>
      </p:pic>
      <p:pic>
        <p:nvPicPr>
          <p:cNvPr id="96" name="Image 9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817" y="2701931"/>
            <a:ext cx="373944" cy="347358"/>
          </a:xfrm>
          <a:prstGeom prst="rect">
            <a:avLst/>
          </a:prstGeom>
        </p:spPr>
      </p:pic>
      <p:pic>
        <p:nvPicPr>
          <p:cNvPr id="97" name="Image 9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248" y="2701930"/>
            <a:ext cx="373944" cy="347358"/>
          </a:xfrm>
          <a:prstGeom prst="rect">
            <a:avLst/>
          </a:prstGeom>
        </p:spPr>
      </p:pic>
      <p:pic>
        <p:nvPicPr>
          <p:cNvPr id="98" name="Image 9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679" y="2701929"/>
            <a:ext cx="373944" cy="347358"/>
          </a:xfrm>
          <a:prstGeom prst="rect">
            <a:avLst/>
          </a:prstGeom>
        </p:spPr>
      </p:pic>
      <p:pic>
        <p:nvPicPr>
          <p:cNvPr id="99" name="Image 9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110" y="2701929"/>
            <a:ext cx="373944" cy="347358"/>
          </a:xfrm>
          <a:prstGeom prst="rect">
            <a:avLst/>
          </a:prstGeom>
        </p:spPr>
      </p:pic>
      <p:pic>
        <p:nvPicPr>
          <p:cNvPr id="100" name="Image 9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41" y="2701928"/>
            <a:ext cx="373944" cy="347358"/>
          </a:xfrm>
          <a:prstGeom prst="rect">
            <a:avLst/>
          </a:prstGeom>
        </p:spPr>
      </p:pic>
      <p:pic>
        <p:nvPicPr>
          <p:cNvPr id="101" name="Image 10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045" y="2701926"/>
            <a:ext cx="373944" cy="347358"/>
          </a:xfrm>
          <a:prstGeom prst="rect">
            <a:avLst/>
          </a:prstGeom>
        </p:spPr>
      </p:pic>
      <p:pic>
        <p:nvPicPr>
          <p:cNvPr id="102" name="Image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549" y="2701929"/>
            <a:ext cx="373944" cy="347358"/>
          </a:xfrm>
          <a:prstGeom prst="rect">
            <a:avLst/>
          </a:prstGeom>
        </p:spPr>
      </p:pic>
      <p:pic>
        <p:nvPicPr>
          <p:cNvPr id="103" name="Image 10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980" y="2701928"/>
            <a:ext cx="373944" cy="347358"/>
          </a:xfrm>
          <a:prstGeom prst="rect">
            <a:avLst/>
          </a:prstGeom>
        </p:spPr>
      </p:pic>
      <p:pic>
        <p:nvPicPr>
          <p:cNvPr id="104" name="Image 10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411" y="2701927"/>
            <a:ext cx="373944" cy="347358"/>
          </a:xfrm>
          <a:prstGeom prst="rect">
            <a:avLst/>
          </a:prstGeom>
        </p:spPr>
      </p:pic>
      <p:pic>
        <p:nvPicPr>
          <p:cNvPr id="105" name="Image 10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842" y="2701927"/>
            <a:ext cx="373944" cy="347358"/>
          </a:xfrm>
          <a:prstGeom prst="rect">
            <a:avLst/>
          </a:prstGeom>
        </p:spPr>
      </p:pic>
      <p:pic>
        <p:nvPicPr>
          <p:cNvPr id="106" name="Image 10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273" y="2701926"/>
            <a:ext cx="373944" cy="347358"/>
          </a:xfrm>
          <a:prstGeom prst="rect">
            <a:avLst/>
          </a:prstGeom>
        </p:spPr>
      </p:pic>
      <p:pic>
        <p:nvPicPr>
          <p:cNvPr id="107" name="Image 10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777" y="2701926"/>
            <a:ext cx="373944" cy="347358"/>
          </a:xfrm>
          <a:prstGeom prst="rect">
            <a:avLst/>
          </a:prstGeom>
        </p:spPr>
      </p:pic>
      <p:pic>
        <p:nvPicPr>
          <p:cNvPr id="108" name="Image 10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281" y="2701929"/>
            <a:ext cx="373944" cy="347358"/>
          </a:xfrm>
          <a:prstGeom prst="rect">
            <a:avLst/>
          </a:prstGeom>
        </p:spPr>
      </p:pic>
      <p:pic>
        <p:nvPicPr>
          <p:cNvPr id="109" name="Image 10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712" y="2701928"/>
            <a:ext cx="373944" cy="347358"/>
          </a:xfrm>
          <a:prstGeom prst="rect">
            <a:avLst/>
          </a:prstGeom>
        </p:spPr>
      </p:pic>
      <p:pic>
        <p:nvPicPr>
          <p:cNvPr id="110" name="Image 10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143" y="2701927"/>
            <a:ext cx="373944" cy="347358"/>
          </a:xfrm>
          <a:prstGeom prst="rect">
            <a:avLst/>
          </a:prstGeom>
        </p:spPr>
      </p:pic>
      <p:pic>
        <p:nvPicPr>
          <p:cNvPr id="111" name="Image 1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574" y="2701927"/>
            <a:ext cx="373944" cy="347358"/>
          </a:xfrm>
          <a:prstGeom prst="rect">
            <a:avLst/>
          </a:prstGeom>
        </p:spPr>
      </p:pic>
      <p:pic>
        <p:nvPicPr>
          <p:cNvPr id="112" name="Image 1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005" y="2701926"/>
            <a:ext cx="373944" cy="347358"/>
          </a:xfrm>
          <a:prstGeom prst="rect">
            <a:avLst/>
          </a:prstGeom>
        </p:spPr>
      </p:pic>
      <p:pic>
        <p:nvPicPr>
          <p:cNvPr id="113" name="Image 1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509" y="2701924"/>
            <a:ext cx="373944" cy="347358"/>
          </a:xfrm>
          <a:prstGeom prst="rect">
            <a:avLst/>
          </a:prstGeom>
        </p:spPr>
      </p:pic>
      <p:pic>
        <p:nvPicPr>
          <p:cNvPr id="114" name="Image 1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2013" y="2701927"/>
            <a:ext cx="373944" cy="347358"/>
          </a:xfrm>
          <a:prstGeom prst="rect">
            <a:avLst/>
          </a:prstGeom>
        </p:spPr>
      </p:pic>
      <p:pic>
        <p:nvPicPr>
          <p:cNvPr id="115" name="Image 1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313" y="3059958"/>
            <a:ext cx="373944" cy="347358"/>
          </a:xfrm>
          <a:prstGeom prst="rect">
            <a:avLst/>
          </a:prstGeom>
        </p:spPr>
      </p:pic>
      <p:pic>
        <p:nvPicPr>
          <p:cNvPr id="116" name="Image 1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817" y="3059961"/>
            <a:ext cx="373944" cy="347358"/>
          </a:xfrm>
          <a:prstGeom prst="rect">
            <a:avLst/>
          </a:prstGeom>
        </p:spPr>
      </p:pic>
      <p:pic>
        <p:nvPicPr>
          <p:cNvPr id="117" name="Image 1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248" y="3059960"/>
            <a:ext cx="373944" cy="347358"/>
          </a:xfrm>
          <a:prstGeom prst="rect">
            <a:avLst/>
          </a:prstGeom>
        </p:spPr>
      </p:pic>
      <p:pic>
        <p:nvPicPr>
          <p:cNvPr id="118" name="Image 1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679" y="3059959"/>
            <a:ext cx="373944" cy="347358"/>
          </a:xfrm>
          <a:prstGeom prst="rect">
            <a:avLst/>
          </a:prstGeom>
        </p:spPr>
      </p:pic>
      <p:pic>
        <p:nvPicPr>
          <p:cNvPr id="119" name="Image 1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110" y="3059959"/>
            <a:ext cx="373944" cy="347358"/>
          </a:xfrm>
          <a:prstGeom prst="rect">
            <a:avLst/>
          </a:prstGeom>
        </p:spPr>
      </p:pic>
      <p:pic>
        <p:nvPicPr>
          <p:cNvPr id="120" name="Image 1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41" y="3059958"/>
            <a:ext cx="373944" cy="347358"/>
          </a:xfrm>
          <a:prstGeom prst="rect">
            <a:avLst/>
          </a:prstGeom>
        </p:spPr>
      </p:pic>
      <p:pic>
        <p:nvPicPr>
          <p:cNvPr id="121" name="Image 1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045" y="3059956"/>
            <a:ext cx="373944" cy="347358"/>
          </a:xfrm>
          <a:prstGeom prst="rect">
            <a:avLst/>
          </a:prstGeom>
        </p:spPr>
      </p:pic>
      <p:pic>
        <p:nvPicPr>
          <p:cNvPr id="122" name="Image 1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549" y="3059959"/>
            <a:ext cx="373944" cy="347358"/>
          </a:xfrm>
          <a:prstGeom prst="rect">
            <a:avLst/>
          </a:prstGeom>
        </p:spPr>
      </p:pic>
      <p:pic>
        <p:nvPicPr>
          <p:cNvPr id="123" name="Image 1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980" y="3059958"/>
            <a:ext cx="373944" cy="347358"/>
          </a:xfrm>
          <a:prstGeom prst="rect">
            <a:avLst/>
          </a:prstGeom>
        </p:spPr>
      </p:pic>
      <p:pic>
        <p:nvPicPr>
          <p:cNvPr id="124" name="Image 1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411" y="3059957"/>
            <a:ext cx="373944" cy="347358"/>
          </a:xfrm>
          <a:prstGeom prst="rect">
            <a:avLst/>
          </a:prstGeom>
        </p:spPr>
      </p:pic>
      <p:pic>
        <p:nvPicPr>
          <p:cNvPr id="125" name="Image 1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842" y="3059957"/>
            <a:ext cx="373944" cy="347358"/>
          </a:xfrm>
          <a:prstGeom prst="rect">
            <a:avLst/>
          </a:prstGeom>
        </p:spPr>
      </p:pic>
      <p:pic>
        <p:nvPicPr>
          <p:cNvPr id="126" name="Image 1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273" y="3059956"/>
            <a:ext cx="373944" cy="347358"/>
          </a:xfrm>
          <a:prstGeom prst="rect">
            <a:avLst/>
          </a:prstGeom>
        </p:spPr>
      </p:pic>
      <p:pic>
        <p:nvPicPr>
          <p:cNvPr id="127" name="Image 1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777" y="3059956"/>
            <a:ext cx="373944" cy="347358"/>
          </a:xfrm>
          <a:prstGeom prst="rect">
            <a:avLst/>
          </a:prstGeom>
        </p:spPr>
      </p:pic>
      <p:pic>
        <p:nvPicPr>
          <p:cNvPr id="128" name="Image 1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281" y="3059959"/>
            <a:ext cx="373944" cy="347358"/>
          </a:xfrm>
          <a:prstGeom prst="rect">
            <a:avLst/>
          </a:prstGeom>
        </p:spPr>
      </p:pic>
      <p:pic>
        <p:nvPicPr>
          <p:cNvPr id="129" name="Image 1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712" y="3059958"/>
            <a:ext cx="373944" cy="347358"/>
          </a:xfrm>
          <a:prstGeom prst="rect">
            <a:avLst/>
          </a:prstGeom>
        </p:spPr>
      </p:pic>
      <p:pic>
        <p:nvPicPr>
          <p:cNvPr id="130" name="Image 1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143" y="3059957"/>
            <a:ext cx="373944" cy="347358"/>
          </a:xfrm>
          <a:prstGeom prst="rect">
            <a:avLst/>
          </a:prstGeom>
        </p:spPr>
      </p:pic>
      <p:pic>
        <p:nvPicPr>
          <p:cNvPr id="131" name="Image 1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574" y="3059957"/>
            <a:ext cx="373944" cy="347358"/>
          </a:xfrm>
          <a:prstGeom prst="rect">
            <a:avLst/>
          </a:prstGeom>
        </p:spPr>
      </p:pic>
      <p:pic>
        <p:nvPicPr>
          <p:cNvPr id="132" name="Image 1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005" y="3059956"/>
            <a:ext cx="373944" cy="347358"/>
          </a:xfrm>
          <a:prstGeom prst="rect">
            <a:avLst/>
          </a:prstGeom>
        </p:spPr>
      </p:pic>
      <p:pic>
        <p:nvPicPr>
          <p:cNvPr id="133" name="Image 1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509" y="3059954"/>
            <a:ext cx="373944" cy="347358"/>
          </a:xfrm>
          <a:prstGeom prst="rect">
            <a:avLst/>
          </a:prstGeom>
        </p:spPr>
      </p:pic>
      <p:pic>
        <p:nvPicPr>
          <p:cNvPr id="134" name="Image 1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2013" y="3059957"/>
            <a:ext cx="373944" cy="347358"/>
          </a:xfrm>
          <a:prstGeom prst="rect">
            <a:avLst/>
          </a:prstGeom>
        </p:spPr>
      </p:pic>
      <p:pic>
        <p:nvPicPr>
          <p:cNvPr id="135" name="Image 1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313" y="3436094"/>
            <a:ext cx="373944" cy="347358"/>
          </a:xfrm>
          <a:prstGeom prst="rect">
            <a:avLst/>
          </a:prstGeom>
        </p:spPr>
      </p:pic>
      <p:pic>
        <p:nvPicPr>
          <p:cNvPr id="136" name="Image 1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817" y="3436097"/>
            <a:ext cx="373944" cy="347358"/>
          </a:xfrm>
          <a:prstGeom prst="rect">
            <a:avLst/>
          </a:prstGeom>
        </p:spPr>
      </p:pic>
      <p:pic>
        <p:nvPicPr>
          <p:cNvPr id="137" name="Image 1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248" y="3436096"/>
            <a:ext cx="373944" cy="347358"/>
          </a:xfrm>
          <a:prstGeom prst="rect">
            <a:avLst/>
          </a:prstGeom>
        </p:spPr>
      </p:pic>
      <p:pic>
        <p:nvPicPr>
          <p:cNvPr id="138" name="Image 1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679" y="3436095"/>
            <a:ext cx="373944" cy="347358"/>
          </a:xfrm>
          <a:prstGeom prst="rect">
            <a:avLst/>
          </a:prstGeom>
        </p:spPr>
      </p:pic>
      <p:pic>
        <p:nvPicPr>
          <p:cNvPr id="139" name="Image 1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110" y="3436095"/>
            <a:ext cx="373944" cy="347358"/>
          </a:xfrm>
          <a:prstGeom prst="rect">
            <a:avLst/>
          </a:prstGeom>
        </p:spPr>
      </p:pic>
      <p:pic>
        <p:nvPicPr>
          <p:cNvPr id="140" name="Image 1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41" y="3436094"/>
            <a:ext cx="373944" cy="347358"/>
          </a:xfrm>
          <a:prstGeom prst="rect">
            <a:avLst/>
          </a:prstGeom>
        </p:spPr>
      </p:pic>
      <p:pic>
        <p:nvPicPr>
          <p:cNvPr id="141" name="Image 1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045" y="3436092"/>
            <a:ext cx="373944" cy="347358"/>
          </a:xfrm>
          <a:prstGeom prst="rect">
            <a:avLst/>
          </a:prstGeom>
        </p:spPr>
      </p:pic>
      <p:pic>
        <p:nvPicPr>
          <p:cNvPr id="142" name="Image 1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549" y="3436095"/>
            <a:ext cx="373944" cy="347358"/>
          </a:xfrm>
          <a:prstGeom prst="rect">
            <a:avLst/>
          </a:prstGeom>
        </p:spPr>
      </p:pic>
      <p:pic>
        <p:nvPicPr>
          <p:cNvPr id="143" name="Image 1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980" y="3436094"/>
            <a:ext cx="373944" cy="347358"/>
          </a:xfrm>
          <a:prstGeom prst="rect">
            <a:avLst/>
          </a:prstGeom>
        </p:spPr>
      </p:pic>
      <p:pic>
        <p:nvPicPr>
          <p:cNvPr id="144" name="Image 1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411" y="3436093"/>
            <a:ext cx="373944" cy="347358"/>
          </a:xfrm>
          <a:prstGeom prst="rect">
            <a:avLst/>
          </a:prstGeom>
        </p:spPr>
      </p:pic>
      <p:pic>
        <p:nvPicPr>
          <p:cNvPr id="145" name="Image 1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842" y="3436093"/>
            <a:ext cx="373944" cy="347358"/>
          </a:xfrm>
          <a:prstGeom prst="rect">
            <a:avLst/>
          </a:prstGeom>
        </p:spPr>
      </p:pic>
      <p:pic>
        <p:nvPicPr>
          <p:cNvPr id="146" name="Image 1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273" y="3436092"/>
            <a:ext cx="373944" cy="347358"/>
          </a:xfrm>
          <a:prstGeom prst="rect">
            <a:avLst/>
          </a:prstGeom>
        </p:spPr>
      </p:pic>
      <p:pic>
        <p:nvPicPr>
          <p:cNvPr id="147" name="Image 1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777" y="3436092"/>
            <a:ext cx="373944" cy="347358"/>
          </a:xfrm>
          <a:prstGeom prst="rect">
            <a:avLst/>
          </a:prstGeom>
        </p:spPr>
      </p:pic>
      <p:pic>
        <p:nvPicPr>
          <p:cNvPr id="148" name="Image 1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281" y="3436095"/>
            <a:ext cx="373944" cy="347358"/>
          </a:xfrm>
          <a:prstGeom prst="rect">
            <a:avLst/>
          </a:prstGeom>
        </p:spPr>
      </p:pic>
      <p:pic>
        <p:nvPicPr>
          <p:cNvPr id="149" name="Image 1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712" y="3436094"/>
            <a:ext cx="373944" cy="347358"/>
          </a:xfrm>
          <a:prstGeom prst="rect">
            <a:avLst/>
          </a:prstGeom>
        </p:spPr>
      </p:pic>
      <p:pic>
        <p:nvPicPr>
          <p:cNvPr id="150" name="Image 1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143" y="3436093"/>
            <a:ext cx="373944" cy="347358"/>
          </a:xfrm>
          <a:prstGeom prst="rect">
            <a:avLst/>
          </a:prstGeom>
        </p:spPr>
      </p:pic>
      <p:pic>
        <p:nvPicPr>
          <p:cNvPr id="151" name="Image 1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574" y="3436093"/>
            <a:ext cx="373944" cy="347358"/>
          </a:xfrm>
          <a:prstGeom prst="rect">
            <a:avLst/>
          </a:prstGeom>
        </p:spPr>
      </p:pic>
      <p:pic>
        <p:nvPicPr>
          <p:cNvPr id="152" name="Image 1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005" y="3436092"/>
            <a:ext cx="373944" cy="347358"/>
          </a:xfrm>
          <a:prstGeom prst="rect">
            <a:avLst/>
          </a:prstGeom>
        </p:spPr>
      </p:pic>
      <p:pic>
        <p:nvPicPr>
          <p:cNvPr id="153" name="Image 1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509" y="3436090"/>
            <a:ext cx="373944" cy="347358"/>
          </a:xfrm>
          <a:prstGeom prst="rect">
            <a:avLst/>
          </a:prstGeom>
        </p:spPr>
      </p:pic>
      <p:pic>
        <p:nvPicPr>
          <p:cNvPr id="154" name="Image 1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2013" y="3436093"/>
            <a:ext cx="373944" cy="347358"/>
          </a:xfrm>
          <a:prstGeom prst="rect">
            <a:avLst/>
          </a:prstGeom>
        </p:spPr>
      </p:pic>
      <p:pic>
        <p:nvPicPr>
          <p:cNvPr id="155" name="Image 1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313" y="3794124"/>
            <a:ext cx="373944" cy="347358"/>
          </a:xfrm>
          <a:prstGeom prst="rect">
            <a:avLst/>
          </a:prstGeom>
        </p:spPr>
      </p:pic>
      <p:pic>
        <p:nvPicPr>
          <p:cNvPr id="156" name="Image 1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817" y="3794127"/>
            <a:ext cx="373944" cy="347358"/>
          </a:xfrm>
          <a:prstGeom prst="rect">
            <a:avLst/>
          </a:prstGeom>
        </p:spPr>
      </p:pic>
      <p:pic>
        <p:nvPicPr>
          <p:cNvPr id="157" name="Image 1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248" y="3794126"/>
            <a:ext cx="373944" cy="347358"/>
          </a:xfrm>
          <a:prstGeom prst="rect">
            <a:avLst/>
          </a:prstGeom>
        </p:spPr>
      </p:pic>
      <p:pic>
        <p:nvPicPr>
          <p:cNvPr id="158" name="Image 1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679" y="3794125"/>
            <a:ext cx="373944" cy="347358"/>
          </a:xfrm>
          <a:prstGeom prst="rect">
            <a:avLst/>
          </a:prstGeom>
        </p:spPr>
      </p:pic>
      <p:pic>
        <p:nvPicPr>
          <p:cNvPr id="159" name="Image 15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110" y="3794125"/>
            <a:ext cx="373944" cy="347358"/>
          </a:xfrm>
          <a:prstGeom prst="rect">
            <a:avLst/>
          </a:prstGeom>
        </p:spPr>
      </p:pic>
      <p:pic>
        <p:nvPicPr>
          <p:cNvPr id="160" name="Image 15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41" y="3794124"/>
            <a:ext cx="373944" cy="347358"/>
          </a:xfrm>
          <a:prstGeom prst="rect">
            <a:avLst/>
          </a:prstGeom>
        </p:spPr>
      </p:pic>
      <p:pic>
        <p:nvPicPr>
          <p:cNvPr id="161" name="Image 16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045" y="3794122"/>
            <a:ext cx="373944" cy="347358"/>
          </a:xfrm>
          <a:prstGeom prst="rect">
            <a:avLst/>
          </a:prstGeom>
        </p:spPr>
      </p:pic>
      <p:pic>
        <p:nvPicPr>
          <p:cNvPr id="162" name="Image 1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549" y="3794125"/>
            <a:ext cx="373944" cy="347358"/>
          </a:xfrm>
          <a:prstGeom prst="rect">
            <a:avLst/>
          </a:prstGeom>
        </p:spPr>
      </p:pic>
      <p:pic>
        <p:nvPicPr>
          <p:cNvPr id="163" name="Image 16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980" y="3794124"/>
            <a:ext cx="373944" cy="347358"/>
          </a:xfrm>
          <a:prstGeom prst="rect">
            <a:avLst/>
          </a:prstGeom>
        </p:spPr>
      </p:pic>
      <p:pic>
        <p:nvPicPr>
          <p:cNvPr id="164" name="Image 16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411" y="3794123"/>
            <a:ext cx="373944" cy="347358"/>
          </a:xfrm>
          <a:prstGeom prst="rect">
            <a:avLst/>
          </a:prstGeom>
        </p:spPr>
      </p:pic>
      <p:pic>
        <p:nvPicPr>
          <p:cNvPr id="165" name="Image 16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842" y="3794123"/>
            <a:ext cx="373944" cy="347358"/>
          </a:xfrm>
          <a:prstGeom prst="rect">
            <a:avLst/>
          </a:prstGeom>
        </p:spPr>
      </p:pic>
      <p:pic>
        <p:nvPicPr>
          <p:cNvPr id="166" name="Image 16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273" y="3794122"/>
            <a:ext cx="373944" cy="347358"/>
          </a:xfrm>
          <a:prstGeom prst="rect">
            <a:avLst/>
          </a:prstGeom>
        </p:spPr>
      </p:pic>
      <p:pic>
        <p:nvPicPr>
          <p:cNvPr id="167" name="Image 16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777" y="3794122"/>
            <a:ext cx="373944" cy="347358"/>
          </a:xfrm>
          <a:prstGeom prst="rect">
            <a:avLst/>
          </a:prstGeom>
        </p:spPr>
      </p:pic>
      <p:pic>
        <p:nvPicPr>
          <p:cNvPr id="168" name="Image 16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281" y="3794125"/>
            <a:ext cx="373944" cy="347358"/>
          </a:xfrm>
          <a:prstGeom prst="rect">
            <a:avLst/>
          </a:prstGeom>
        </p:spPr>
      </p:pic>
      <p:pic>
        <p:nvPicPr>
          <p:cNvPr id="169" name="Image 16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712" y="3794124"/>
            <a:ext cx="373944" cy="347358"/>
          </a:xfrm>
          <a:prstGeom prst="rect">
            <a:avLst/>
          </a:prstGeom>
        </p:spPr>
      </p:pic>
      <p:pic>
        <p:nvPicPr>
          <p:cNvPr id="170" name="Image 16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143" y="3794123"/>
            <a:ext cx="373944" cy="347358"/>
          </a:xfrm>
          <a:prstGeom prst="rect">
            <a:avLst/>
          </a:prstGeom>
        </p:spPr>
      </p:pic>
      <p:pic>
        <p:nvPicPr>
          <p:cNvPr id="171" name="Image 17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574" y="3794123"/>
            <a:ext cx="373944" cy="347358"/>
          </a:xfrm>
          <a:prstGeom prst="rect">
            <a:avLst/>
          </a:prstGeom>
        </p:spPr>
      </p:pic>
      <p:pic>
        <p:nvPicPr>
          <p:cNvPr id="172" name="Image 17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005" y="3794122"/>
            <a:ext cx="373944" cy="347358"/>
          </a:xfrm>
          <a:prstGeom prst="rect">
            <a:avLst/>
          </a:prstGeom>
        </p:spPr>
      </p:pic>
      <p:pic>
        <p:nvPicPr>
          <p:cNvPr id="173" name="Image 17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509" y="3794120"/>
            <a:ext cx="373944" cy="347358"/>
          </a:xfrm>
          <a:prstGeom prst="rect">
            <a:avLst/>
          </a:prstGeom>
        </p:spPr>
      </p:pic>
      <p:pic>
        <p:nvPicPr>
          <p:cNvPr id="174" name="Image 17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2013" y="3794123"/>
            <a:ext cx="373944" cy="347358"/>
          </a:xfrm>
          <a:prstGeom prst="rect">
            <a:avLst/>
          </a:prstGeom>
        </p:spPr>
      </p:pic>
      <p:pic>
        <p:nvPicPr>
          <p:cNvPr id="175" name="Image 17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313" y="4156607"/>
            <a:ext cx="373944" cy="347358"/>
          </a:xfrm>
          <a:prstGeom prst="rect">
            <a:avLst/>
          </a:prstGeom>
        </p:spPr>
      </p:pic>
      <p:pic>
        <p:nvPicPr>
          <p:cNvPr id="176" name="Image 17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817" y="4156610"/>
            <a:ext cx="373944" cy="347358"/>
          </a:xfrm>
          <a:prstGeom prst="rect">
            <a:avLst/>
          </a:prstGeom>
        </p:spPr>
      </p:pic>
      <p:pic>
        <p:nvPicPr>
          <p:cNvPr id="177" name="Image 17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248" y="4156609"/>
            <a:ext cx="373944" cy="347358"/>
          </a:xfrm>
          <a:prstGeom prst="rect">
            <a:avLst/>
          </a:prstGeom>
        </p:spPr>
      </p:pic>
      <p:pic>
        <p:nvPicPr>
          <p:cNvPr id="178" name="Image 17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679" y="4156608"/>
            <a:ext cx="373944" cy="347358"/>
          </a:xfrm>
          <a:prstGeom prst="rect">
            <a:avLst/>
          </a:prstGeom>
        </p:spPr>
      </p:pic>
      <p:pic>
        <p:nvPicPr>
          <p:cNvPr id="179" name="Image 17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110" y="4156608"/>
            <a:ext cx="373944" cy="347358"/>
          </a:xfrm>
          <a:prstGeom prst="rect">
            <a:avLst/>
          </a:prstGeom>
        </p:spPr>
      </p:pic>
      <p:pic>
        <p:nvPicPr>
          <p:cNvPr id="180" name="Image 17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41" y="4156607"/>
            <a:ext cx="373944" cy="347358"/>
          </a:xfrm>
          <a:prstGeom prst="rect">
            <a:avLst/>
          </a:prstGeom>
        </p:spPr>
      </p:pic>
      <p:pic>
        <p:nvPicPr>
          <p:cNvPr id="181" name="Image 18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045" y="4156605"/>
            <a:ext cx="373944" cy="347358"/>
          </a:xfrm>
          <a:prstGeom prst="rect">
            <a:avLst/>
          </a:prstGeom>
        </p:spPr>
      </p:pic>
      <p:pic>
        <p:nvPicPr>
          <p:cNvPr id="182" name="Image 18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549" y="4156608"/>
            <a:ext cx="373944" cy="347358"/>
          </a:xfrm>
          <a:prstGeom prst="rect">
            <a:avLst/>
          </a:prstGeom>
        </p:spPr>
      </p:pic>
      <p:pic>
        <p:nvPicPr>
          <p:cNvPr id="183" name="Image 18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980" y="4156607"/>
            <a:ext cx="373944" cy="347358"/>
          </a:xfrm>
          <a:prstGeom prst="rect">
            <a:avLst/>
          </a:prstGeom>
        </p:spPr>
      </p:pic>
      <p:pic>
        <p:nvPicPr>
          <p:cNvPr id="184" name="Image 18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411" y="4156606"/>
            <a:ext cx="373944" cy="347358"/>
          </a:xfrm>
          <a:prstGeom prst="rect">
            <a:avLst/>
          </a:prstGeom>
        </p:spPr>
      </p:pic>
      <p:pic>
        <p:nvPicPr>
          <p:cNvPr id="185" name="Image 18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842" y="4156606"/>
            <a:ext cx="373944" cy="347358"/>
          </a:xfrm>
          <a:prstGeom prst="rect">
            <a:avLst/>
          </a:prstGeom>
        </p:spPr>
      </p:pic>
      <p:pic>
        <p:nvPicPr>
          <p:cNvPr id="186" name="Image 18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273" y="4156605"/>
            <a:ext cx="373944" cy="347358"/>
          </a:xfrm>
          <a:prstGeom prst="rect">
            <a:avLst/>
          </a:prstGeom>
        </p:spPr>
      </p:pic>
      <p:pic>
        <p:nvPicPr>
          <p:cNvPr id="187" name="Image 18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777" y="4156605"/>
            <a:ext cx="373944" cy="347358"/>
          </a:xfrm>
          <a:prstGeom prst="rect">
            <a:avLst/>
          </a:prstGeom>
        </p:spPr>
      </p:pic>
      <p:pic>
        <p:nvPicPr>
          <p:cNvPr id="188" name="Image 18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281" y="4156608"/>
            <a:ext cx="373944" cy="347358"/>
          </a:xfrm>
          <a:prstGeom prst="rect">
            <a:avLst/>
          </a:prstGeom>
        </p:spPr>
      </p:pic>
      <p:pic>
        <p:nvPicPr>
          <p:cNvPr id="189" name="Image 18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712" y="4156607"/>
            <a:ext cx="373944" cy="347358"/>
          </a:xfrm>
          <a:prstGeom prst="rect">
            <a:avLst/>
          </a:prstGeom>
        </p:spPr>
      </p:pic>
      <p:pic>
        <p:nvPicPr>
          <p:cNvPr id="190" name="Image 18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143" y="4156606"/>
            <a:ext cx="373944" cy="347358"/>
          </a:xfrm>
          <a:prstGeom prst="rect">
            <a:avLst/>
          </a:prstGeom>
        </p:spPr>
      </p:pic>
      <p:pic>
        <p:nvPicPr>
          <p:cNvPr id="191" name="Image 19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574" y="4156606"/>
            <a:ext cx="373944" cy="347358"/>
          </a:xfrm>
          <a:prstGeom prst="rect">
            <a:avLst/>
          </a:prstGeom>
        </p:spPr>
      </p:pic>
      <p:pic>
        <p:nvPicPr>
          <p:cNvPr id="192" name="Image 19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005" y="4156605"/>
            <a:ext cx="373944" cy="347358"/>
          </a:xfrm>
          <a:prstGeom prst="rect">
            <a:avLst/>
          </a:prstGeom>
        </p:spPr>
      </p:pic>
      <p:pic>
        <p:nvPicPr>
          <p:cNvPr id="193" name="Image 19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509" y="4156603"/>
            <a:ext cx="373944" cy="347358"/>
          </a:xfrm>
          <a:prstGeom prst="rect">
            <a:avLst/>
          </a:prstGeom>
        </p:spPr>
      </p:pic>
      <p:pic>
        <p:nvPicPr>
          <p:cNvPr id="194" name="Image 19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2013" y="4156606"/>
            <a:ext cx="373944" cy="347358"/>
          </a:xfrm>
          <a:prstGeom prst="rect">
            <a:avLst/>
          </a:prstGeom>
        </p:spPr>
      </p:pic>
      <p:pic>
        <p:nvPicPr>
          <p:cNvPr id="195" name="Image 19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313" y="4514637"/>
            <a:ext cx="373944" cy="347358"/>
          </a:xfrm>
          <a:prstGeom prst="rect">
            <a:avLst/>
          </a:prstGeom>
        </p:spPr>
      </p:pic>
      <p:pic>
        <p:nvPicPr>
          <p:cNvPr id="196" name="Image 19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817" y="4514640"/>
            <a:ext cx="373944" cy="347358"/>
          </a:xfrm>
          <a:prstGeom prst="rect">
            <a:avLst/>
          </a:prstGeom>
        </p:spPr>
      </p:pic>
      <p:pic>
        <p:nvPicPr>
          <p:cNvPr id="197" name="Image 19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248" y="4514639"/>
            <a:ext cx="373944" cy="347358"/>
          </a:xfrm>
          <a:prstGeom prst="rect">
            <a:avLst/>
          </a:prstGeom>
        </p:spPr>
      </p:pic>
      <p:pic>
        <p:nvPicPr>
          <p:cNvPr id="198" name="Image 19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679" y="4514638"/>
            <a:ext cx="373944" cy="347358"/>
          </a:xfrm>
          <a:prstGeom prst="rect">
            <a:avLst/>
          </a:prstGeom>
        </p:spPr>
      </p:pic>
      <p:pic>
        <p:nvPicPr>
          <p:cNvPr id="199" name="Image 19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110" y="4514638"/>
            <a:ext cx="373944" cy="347358"/>
          </a:xfrm>
          <a:prstGeom prst="rect">
            <a:avLst/>
          </a:prstGeom>
        </p:spPr>
      </p:pic>
      <p:pic>
        <p:nvPicPr>
          <p:cNvPr id="200" name="Image 19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41" y="4514637"/>
            <a:ext cx="373944" cy="347358"/>
          </a:xfrm>
          <a:prstGeom prst="rect">
            <a:avLst/>
          </a:prstGeom>
        </p:spPr>
      </p:pic>
      <p:pic>
        <p:nvPicPr>
          <p:cNvPr id="201" name="Image 20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045" y="4514635"/>
            <a:ext cx="373944" cy="347358"/>
          </a:xfrm>
          <a:prstGeom prst="rect">
            <a:avLst/>
          </a:prstGeom>
        </p:spPr>
      </p:pic>
      <p:pic>
        <p:nvPicPr>
          <p:cNvPr id="202" name="Image 2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549" y="4514638"/>
            <a:ext cx="373944" cy="347358"/>
          </a:xfrm>
          <a:prstGeom prst="rect">
            <a:avLst/>
          </a:prstGeom>
        </p:spPr>
      </p:pic>
      <p:pic>
        <p:nvPicPr>
          <p:cNvPr id="203" name="Image 20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980" y="4514637"/>
            <a:ext cx="373944" cy="347358"/>
          </a:xfrm>
          <a:prstGeom prst="rect">
            <a:avLst/>
          </a:prstGeom>
        </p:spPr>
      </p:pic>
      <p:pic>
        <p:nvPicPr>
          <p:cNvPr id="204" name="Image 20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411" y="4514636"/>
            <a:ext cx="373944" cy="347358"/>
          </a:xfrm>
          <a:prstGeom prst="rect">
            <a:avLst/>
          </a:prstGeom>
        </p:spPr>
      </p:pic>
      <p:pic>
        <p:nvPicPr>
          <p:cNvPr id="205" name="Image 20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842" y="4514636"/>
            <a:ext cx="373944" cy="347358"/>
          </a:xfrm>
          <a:prstGeom prst="rect">
            <a:avLst/>
          </a:prstGeom>
        </p:spPr>
      </p:pic>
      <p:pic>
        <p:nvPicPr>
          <p:cNvPr id="206" name="Image 20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273" y="4514635"/>
            <a:ext cx="373944" cy="347358"/>
          </a:xfrm>
          <a:prstGeom prst="rect">
            <a:avLst/>
          </a:prstGeom>
        </p:spPr>
      </p:pic>
      <p:pic>
        <p:nvPicPr>
          <p:cNvPr id="207" name="Image 20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777" y="4514635"/>
            <a:ext cx="373944" cy="347358"/>
          </a:xfrm>
          <a:prstGeom prst="rect">
            <a:avLst/>
          </a:prstGeom>
        </p:spPr>
      </p:pic>
      <p:pic>
        <p:nvPicPr>
          <p:cNvPr id="208" name="Image 20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281" y="4514638"/>
            <a:ext cx="373944" cy="347358"/>
          </a:xfrm>
          <a:prstGeom prst="rect">
            <a:avLst/>
          </a:prstGeom>
        </p:spPr>
      </p:pic>
      <p:pic>
        <p:nvPicPr>
          <p:cNvPr id="209" name="Image 20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712" y="4514637"/>
            <a:ext cx="373944" cy="347358"/>
          </a:xfrm>
          <a:prstGeom prst="rect">
            <a:avLst/>
          </a:prstGeom>
        </p:spPr>
      </p:pic>
      <p:pic>
        <p:nvPicPr>
          <p:cNvPr id="210" name="Image 20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143" y="4514636"/>
            <a:ext cx="373944" cy="347358"/>
          </a:xfrm>
          <a:prstGeom prst="rect">
            <a:avLst/>
          </a:prstGeom>
        </p:spPr>
      </p:pic>
      <p:pic>
        <p:nvPicPr>
          <p:cNvPr id="211" name="Image 2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574" y="4514636"/>
            <a:ext cx="373944" cy="347358"/>
          </a:xfrm>
          <a:prstGeom prst="rect">
            <a:avLst/>
          </a:prstGeom>
        </p:spPr>
      </p:pic>
      <p:pic>
        <p:nvPicPr>
          <p:cNvPr id="212" name="Image 2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005" y="4514635"/>
            <a:ext cx="373944" cy="347358"/>
          </a:xfrm>
          <a:prstGeom prst="rect">
            <a:avLst/>
          </a:prstGeom>
        </p:spPr>
      </p:pic>
      <p:pic>
        <p:nvPicPr>
          <p:cNvPr id="213" name="Image 2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509" y="4514633"/>
            <a:ext cx="373944" cy="347358"/>
          </a:xfrm>
          <a:prstGeom prst="rect">
            <a:avLst/>
          </a:prstGeom>
        </p:spPr>
      </p:pic>
      <p:pic>
        <p:nvPicPr>
          <p:cNvPr id="214" name="Image 2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2013" y="4514636"/>
            <a:ext cx="373944" cy="347358"/>
          </a:xfrm>
          <a:prstGeom prst="rect">
            <a:avLst/>
          </a:prstGeom>
        </p:spPr>
      </p:pic>
      <p:pic>
        <p:nvPicPr>
          <p:cNvPr id="215" name="Image 2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313" y="4890773"/>
            <a:ext cx="373944" cy="347358"/>
          </a:xfrm>
          <a:prstGeom prst="rect">
            <a:avLst/>
          </a:prstGeom>
        </p:spPr>
      </p:pic>
      <p:pic>
        <p:nvPicPr>
          <p:cNvPr id="216" name="Image 2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817" y="4890776"/>
            <a:ext cx="373944" cy="347358"/>
          </a:xfrm>
          <a:prstGeom prst="rect">
            <a:avLst/>
          </a:prstGeom>
        </p:spPr>
      </p:pic>
      <p:pic>
        <p:nvPicPr>
          <p:cNvPr id="217" name="Image 2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248" y="4890775"/>
            <a:ext cx="373944" cy="347358"/>
          </a:xfrm>
          <a:prstGeom prst="rect">
            <a:avLst/>
          </a:prstGeom>
        </p:spPr>
      </p:pic>
      <p:pic>
        <p:nvPicPr>
          <p:cNvPr id="218" name="Image 2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679" y="4890774"/>
            <a:ext cx="373944" cy="347358"/>
          </a:xfrm>
          <a:prstGeom prst="rect">
            <a:avLst/>
          </a:prstGeom>
        </p:spPr>
      </p:pic>
      <p:pic>
        <p:nvPicPr>
          <p:cNvPr id="219" name="Image 2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110" y="4890774"/>
            <a:ext cx="373944" cy="347358"/>
          </a:xfrm>
          <a:prstGeom prst="rect">
            <a:avLst/>
          </a:prstGeom>
        </p:spPr>
      </p:pic>
      <p:pic>
        <p:nvPicPr>
          <p:cNvPr id="220" name="Image 2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41" y="4890773"/>
            <a:ext cx="373944" cy="347358"/>
          </a:xfrm>
          <a:prstGeom prst="rect">
            <a:avLst/>
          </a:prstGeom>
        </p:spPr>
      </p:pic>
      <p:pic>
        <p:nvPicPr>
          <p:cNvPr id="221" name="Image 2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045" y="4890771"/>
            <a:ext cx="373944" cy="347358"/>
          </a:xfrm>
          <a:prstGeom prst="rect">
            <a:avLst/>
          </a:prstGeom>
        </p:spPr>
      </p:pic>
      <p:pic>
        <p:nvPicPr>
          <p:cNvPr id="222" name="Image 2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549" y="4890774"/>
            <a:ext cx="373944" cy="347358"/>
          </a:xfrm>
          <a:prstGeom prst="rect">
            <a:avLst/>
          </a:prstGeom>
        </p:spPr>
      </p:pic>
      <p:pic>
        <p:nvPicPr>
          <p:cNvPr id="223" name="Image 2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980" y="4890773"/>
            <a:ext cx="373944" cy="347358"/>
          </a:xfrm>
          <a:prstGeom prst="rect">
            <a:avLst/>
          </a:prstGeom>
        </p:spPr>
      </p:pic>
      <p:pic>
        <p:nvPicPr>
          <p:cNvPr id="224" name="Image 2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411" y="4890772"/>
            <a:ext cx="373944" cy="347358"/>
          </a:xfrm>
          <a:prstGeom prst="rect">
            <a:avLst/>
          </a:prstGeom>
        </p:spPr>
      </p:pic>
      <p:pic>
        <p:nvPicPr>
          <p:cNvPr id="225" name="Image 2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842" y="4890772"/>
            <a:ext cx="373944" cy="347358"/>
          </a:xfrm>
          <a:prstGeom prst="rect">
            <a:avLst/>
          </a:prstGeom>
        </p:spPr>
      </p:pic>
      <p:pic>
        <p:nvPicPr>
          <p:cNvPr id="226" name="Image 2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273" y="4890771"/>
            <a:ext cx="373944" cy="347358"/>
          </a:xfrm>
          <a:prstGeom prst="rect">
            <a:avLst/>
          </a:prstGeom>
        </p:spPr>
      </p:pic>
      <p:pic>
        <p:nvPicPr>
          <p:cNvPr id="227" name="Image 2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777" y="4890771"/>
            <a:ext cx="373944" cy="347358"/>
          </a:xfrm>
          <a:prstGeom prst="rect">
            <a:avLst/>
          </a:prstGeom>
        </p:spPr>
      </p:pic>
      <p:pic>
        <p:nvPicPr>
          <p:cNvPr id="228" name="Image 2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281" y="4890774"/>
            <a:ext cx="373944" cy="347358"/>
          </a:xfrm>
          <a:prstGeom prst="rect">
            <a:avLst/>
          </a:prstGeom>
        </p:spPr>
      </p:pic>
      <p:pic>
        <p:nvPicPr>
          <p:cNvPr id="229" name="Image 2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712" y="4890773"/>
            <a:ext cx="373944" cy="347358"/>
          </a:xfrm>
          <a:prstGeom prst="rect">
            <a:avLst/>
          </a:prstGeom>
        </p:spPr>
      </p:pic>
      <p:pic>
        <p:nvPicPr>
          <p:cNvPr id="230" name="Image 2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143" y="4890772"/>
            <a:ext cx="373944" cy="347358"/>
          </a:xfrm>
          <a:prstGeom prst="rect">
            <a:avLst/>
          </a:prstGeom>
        </p:spPr>
      </p:pic>
      <p:pic>
        <p:nvPicPr>
          <p:cNvPr id="231" name="Image 2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574" y="4890772"/>
            <a:ext cx="373944" cy="347358"/>
          </a:xfrm>
          <a:prstGeom prst="rect">
            <a:avLst/>
          </a:prstGeom>
        </p:spPr>
      </p:pic>
      <p:pic>
        <p:nvPicPr>
          <p:cNvPr id="232" name="Image 2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005" y="4890771"/>
            <a:ext cx="373944" cy="347358"/>
          </a:xfrm>
          <a:prstGeom prst="rect">
            <a:avLst/>
          </a:prstGeom>
        </p:spPr>
      </p:pic>
      <p:pic>
        <p:nvPicPr>
          <p:cNvPr id="233" name="Image 2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509" y="4890769"/>
            <a:ext cx="373944" cy="347358"/>
          </a:xfrm>
          <a:prstGeom prst="rect">
            <a:avLst/>
          </a:prstGeom>
        </p:spPr>
      </p:pic>
      <p:pic>
        <p:nvPicPr>
          <p:cNvPr id="234" name="Image 2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2013" y="4890772"/>
            <a:ext cx="373944" cy="347358"/>
          </a:xfrm>
          <a:prstGeom prst="rect">
            <a:avLst/>
          </a:prstGeom>
        </p:spPr>
      </p:pic>
      <p:pic>
        <p:nvPicPr>
          <p:cNvPr id="235" name="Image 2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313" y="5248803"/>
            <a:ext cx="373944" cy="347358"/>
          </a:xfrm>
          <a:prstGeom prst="rect">
            <a:avLst/>
          </a:prstGeom>
        </p:spPr>
      </p:pic>
      <p:pic>
        <p:nvPicPr>
          <p:cNvPr id="236" name="Image 2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817" y="5248806"/>
            <a:ext cx="373944" cy="347358"/>
          </a:xfrm>
          <a:prstGeom prst="rect">
            <a:avLst/>
          </a:prstGeom>
        </p:spPr>
      </p:pic>
      <p:pic>
        <p:nvPicPr>
          <p:cNvPr id="237" name="Image 2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248" y="5248805"/>
            <a:ext cx="373944" cy="347358"/>
          </a:xfrm>
          <a:prstGeom prst="rect">
            <a:avLst/>
          </a:prstGeom>
        </p:spPr>
      </p:pic>
      <p:pic>
        <p:nvPicPr>
          <p:cNvPr id="238" name="Image 2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679" y="5248804"/>
            <a:ext cx="373944" cy="347358"/>
          </a:xfrm>
          <a:prstGeom prst="rect">
            <a:avLst/>
          </a:prstGeom>
        </p:spPr>
      </p:pic>
      <p:pic>
        <p:nvPicPr>
          <p:cNvPr id="239" name="Image 2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110" y="5248804"/>
            <a:ext cx="373944" cy="347358"/>
          </a:xfrm>
          <a:prstGeom prst="rect">
            <a:avLst/>
          </a:prstGeom>
        </p:spPr>
      </p:pic>
      <p:pic>
        <p:nvPicPr>
          <p:cNvPr id="240" name="Image 2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41" y="5248803"/>
            <a:ext cx="373944" cy="347358"/>
          </a:xfrm>
          <a:prstGeom prst="rect">
            <a:avLst/>
          </a:prstGeom>
        </p:spPr>
      </p:pic>
      <p:pic>
        <p:nvPicPr>
          <p:cNvPr id="241" name="Image 2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045" y="5248801"/>
            <a:ext cx="373944" cy="347358"/>
          </a:xfrm>
          <a:prstGeom prst="rect">
            <a:avLst/>
          </a:prstGeom>
        </p:spPr>
      </p:pic>
      <p:pic>
        <p:nvPicPr>
          <p:cNvPr id="242" name="Image 2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549" y="5248804"/>
            <a:ext cx="373944" cy="347358"/>
          </a:xfrm>
          <a:prstGeom prst="rect">
            <a:avLst/>
          </a:prstGeom>
        </p:spPr>
      </p:pic>
      <p:pic>
        <p:nvPicPr>
          <p:cNvPr id="243" name="Image 2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980" y="5248803"/>
            <a:ext cx="373944" cy="347358"/>
          </a:xfrm>
          <a:prstGeom prst="rect">
            <a:avLst/>
          </a:prstGeom>
        </p:spPr>
      </p:pic>
      <p:pic>
        <p:nvPicPr>
          <p:cNvPr id="244" name="Image 2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411" y="5248802"/>
            <a:ext cx="373944" cy="347358"/>
          </a:xfrm>
          <a:prstGeom prst="rect">
            <a:avLst/>
          </a:prstGeom>
        </p:spPr>
      </p:pic>
      <p:pic>
        <p:nvPicPr>
          <p:cNvPr id="245" name="Image 2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842" y="5248802"/>
            <a:ext cx="373944" cy="347358"/>
          </a:xfrm>
          <a:prstGeom prst="rect">
            <a:avLst/>
          </a:prstGeom>
        </p:spPr>
      </p:pic>
      <p:pic>
        <p:nvPicPr>
          <p:cNvPr id="246" name="Image 2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273" y="5248801"/>
            <a:ext cx="373944" cy="347358"/>
          </a:xfrm>
          <a:prstGeom prst="rect">
            <a:avLst/>
          </a:prstGeom>
        </p:spPr>
      </p:pic>
      <p:pic>
        <p:nvPicPr>
          <p:cNvPr id="247" name="Image 2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777" y="5248801"/>
            <a:ext cx="373944" cy="347358"/>
          </a:xfrm>
          <a:prstGeom prst="rect">
            <a:avLst/>
          </a:prstGeom>
        </p:spPr>
      </p:pic>
      <p:pic>
        <p:nvPicPr>
          <p:cNvPr id="248" name="Image 2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281" y="5248804"/>
            <a:ext cx="373944" cy="347358"/>
          </a:xfrm>
          <a:prstGeom prst="rect">
            <a:avLst/>
          </a:prstGeom>
        </p:spPr>
      </p:pic>
      <p:pic>
        <p:nvPicPr>
          <p:cNvPr id="249" name="Image 2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712" y="5248803"/>
            <a:ext cx="373944" cy="347358"/>
          </a:xfrm>
          <a:prstGeom prst="rect">
            <a:avLst/>
          </a:prstGeom>
        </p:spPr>
      </p:pic>
      <p:pic>
        <p:nvPicPr>
          <p:cNvPr id="250" name="Image 2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143" y="5248802"/>
            <a:ext cx="373944" cy="347358"/>
          </a:xfrm>
          <a:prstGeom prst="rect">
            <a:avLst/>
          </a:prstGeom>
        </p:spPr>
      </p:pic>
      <p:pic>
        <p:nvPicPr>
          <p:cNvPr id="251" name="Image 2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574" y="5248802"/>
            <a:ext cx="373944" cy="347358"/>
          </a:xfrm>
          <a:prstGeom prst="rect">
            <a:avLst/>
          </a:prstGeom>
        </p:spPr>
      </p:pic>
      <p:pic>
        <p:nvPicPr>
          <p:cNvPr id="252" name="Image 2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005" y="5248801"/>
            <a:ext cx="373944" cy="347358"/>
          </a:xfrm>
          <a:prstGeom prst="rect">
            <a:avLst/>
          </a:prstGeom>
        </p:spPr>
      </p:pic>
      <p:pic>
        <p:nvPicPr>
          <p:cNvPr id="253" name="Image 2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509" y="5248799"/>
            <a:ext cx="373944" cy="347358"/>
          </a:xfrm>
          <a:prstGeom prst="rect">
            <a:avLst/>
          </a:prstGeom>
        </p:spPr>
      </p:pic>
      <p:pic>
        <p:nvPicPr>
          <p:cNvPr id="254" name="Image 2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2013" y="5248802"/>
            <a:ext cx="373944" cy="347358"/>
          </a:xfrm>
          <a:prstGeom prst="rect">
            <a:avLst/>
          </a:prstGeom>
        </p:spPr>
      </p:pic>
      <p:pic>
        <p:nvPicPr>
          <p:cNvPr id="255" name="Image 2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313" y="5591706"/>
            <a:ext cx="373944" cy="347358"/>
          </a:xfrm>
          <a:prstGeom prst="rect">
            <a:avLst/>
          </a:prstGeom>
        </p:spPr>
      </p:pic>
      <p:pic>
        <p:nvPicPr>
          <p:cNvPr id="256" name="Image 2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817" y="5591709"/>
            <a:ext cx="373944" cy="347358"/>
          </a:xfrm>
          <a:prstGeom prst="rect">
            <a:avLst/>
          </a:prstGeom>
        </p:spPr>
      </p:pic>
      <p:pic>
        <p:nvPicPr>
          <p:cNvPr id="257" name="Image 2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248" y="5591708"/>
            <a:ext cx="373944" cy="347358"/>
          </a:xfrm>
          <a:prstGeom prst="rect">
            <a:avLst/>
          </a:prstGeom>
        </p:spPr>
      </p:pic>
      <p:pic>
        <p:nvPicPr>
          <p:cNvPr id="258" name="Image 2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679" y="5591707"/>
            <a:ext cx="373944" cy="347358"/>
          </a:xfrm>
          <a:prstGeom prst="rect">
            <a:avLst/>
          </a:prstGeom>
        </p:spPr>
      </p:pic>
      <p:pic>
        <p:nvPicPr>
          <p:cNvPr id="259" name="Image 25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110" y="5591707"/>
            <a:ext cx="373944" cy="347358"/>
          </a:xfrm>
          <a:prstGeom prst="rect">
            <a:avLst/>
          </a:prstGeom>
        </p:spPr>
      </p:pic>
      <p:pic>
        <p:nvPicPr>
          <p:cNvPr id="260" name="Image 25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41" y="5591706"/>
            <a:ext cx="373944" cy="347358"/>
          </a:xfrm>
          <a:prstGeom prst="rect">
            <a:avLst/>
          </a:prstGeom>
        </p:spPr>
      </p:pic>
      <p:pic>
        <p:nvPicPr>
          <p:cNvPr id="261" name="Image 26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045" y="5591704"/>
            <a:ext cx="373944" cy="347358"/>
          </a:xfrm>
          <a:prstGeom prst="rect">
            <a:avLst/>
          </a:prstGeom>
        </p:spPr>
      </p:pic>
      <p:pic>
        <p:nvPicPr>
          <p:cNvPr id="262" name="Image 2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549" y="5591707"/>
            <a:ext cx="373944" cy="347358"/>
          </a:xfrm>
          <a:prstGeom prst="rect">
            <a:avLst/>
          </a:prstGeom>
        </p:spPr>
      </p:pic>
      <p:pic>
        <p:nvPicPr>
          <p:cNvPr id="263" name="Image 26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980" y="5591706"/>
            <a:ext cx="373944" cy="347358"/>
          </a:xfrm>
          <a:prstGeom prst="rect">
            <a:avLst/>
          </a:prstGeom>
        </p:spPr>
      </p:pic>
      <p:pic>
        <p:nvPicPr>
          <p:cNvPr id="264" name="Image 26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411" y="5591705"/>
            <a:ext cx="373944" cy="347358"/>
          </a:xfrm>
          <a:prstGeom prst="rect">
            <a:avLst/>
          </a:prstGeom>
        </p:spPr>
      </p:pic>
      <p:pic>
        <p:nvPicPr>
          <p:cNvPr id="265" name="Image 26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842" y="5591705"/>
            <a:ext cx="373944" cy="347358"/>
          </a:xfrm>
          <a:prstGeom prst="rect">
            <a:avLst/>
          </a:prstGeom>
        </p:spPr>
      </p:pic>
      <p:pic>
        <p:nvPicPr>
          <p:cNvPr id="266" name="Image 26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273" y="5591704"/>
            <a:ext cx="373944" cy="347358"/>
          </a:xfrm>
          <a:prstGeom prst="rect">
            <a:avLst/>
          </a:prstGeom>
        </p:spPr>
      </p:pic>
      <p:pic>
        <p:nvPicPr>
          <p:cNvPr id="267" name="Image 26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777" y="5591704"/>
            <a:ext cx="373944" cy="347358"/>
          </a:xfrm>
          <a:prstGeom prst="rect">
            <a:avLst/>
          </a:prstGeom>
        </p:spPr>
      </p:pic>
      <p:pic>
        <p:nvPicPr>
          <p:cNvPr id="268" name="Image 26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281" y="5591707"/>
            <a:ext cx="373944" cy="347358"/>
          </a:xfrm>
          <a:prstGeom prst="rect">
            <a:avLst/>
          </a:prstGeom>
        </p:spPr>
      </p:pic>
      <p:pic>
        <p:nvPicPr>
          <p:cNvPr id="269" name="Image 26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712" y="5591706"/>
            <a:ext cx="373944" cy="347358"/>
          </a:xfrm>
          <a:prstGeom prst="rect">
            <a:avLst/>
          </a:prstGeom>
        </p:spPr>
      </p:pic>
      <p:pic>
        <p:nvPicPr>
          <p:cNvPr id="270" name="Image 26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143" y="5591705"/>
            <a:ext cx="373944" cy="347358"/>
          </a:xfrm>
          <a:prstGeom prst="rect">
            <a:avLst/>
          </a:prstGeom>
        </p:spPr>
      </p:pic>
      <p:pic>
        <p:nvPicPr>
          <p:cNvPr id="271" name="Image 27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574" y="5591705"/>
            <a:ext cx="373944" cy="347358"/>
          </a:xfrm>
          <a:prstGeom prst="rect">
            <a:avLst/>
          </a:prstGeom>
        </p:spPr>
      </p:pic>
      <p:pic>
        <p:nvPicPr>
          <p:cNvPr id="272" name="Image 27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005" y="5591704"/>
            <a:ext cx="373944" cy="347358"/>
          </a:xfrm>
          <a:prstGeom prst="rect">
            <a:avLst/>
          </a:prstGeom>
        </p:spPr>
      </p:pic>
      <p:pic>
        <p:nvPicPr>
          <p:cNvPr id="273" name="Image 27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509" y="5591702"/>
            <a:ext cx="373944" cy="347358"/>
          </a:xfrm>
          <a:prstGeom prst="rect">
            <a:avLst/>
          </a:prstGeom>
        </p:spPr>
      </p:pic>
      <p:pic>
        <p:nvPicPr>
          <p:cNvPr id="274" name="Image 27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2013" y="5591705"/>
            <a:ext cx="373944" cy="347358"/>
          </a:xfrm>
          <a:prstGeom prst="rect">
            <a:avLst/>
          </a:prstGeom>
        </p:spPr>
      </p:pic>
      <p:pic>
        <p:nvPicPr>
          <p:cNvPr id="275" name="Image 27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313" y="5949736"/>
            <a:ext cx="373944" cy="347358"/>
          </a:xfrm>
          <a:prstGeom prst="rect">
            <a:avLst/>
          </a:prstGeom>
        </p:spPr>
      </p:pic>
      <p:pic>
        <p:nvPicPr>
          <p:cNvPr id="276" name="Image 27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817" y="5949739"/>
            <a:ext cx="373944" cy="347358"/>
          </a:xfrm>
          <a:prstGeom prst="rect">
            <a:avLst/>
          </a:prstGeom>
        </p:spPr>
      </p:pic>
      <p:pic>
        <p:nvPicPr>
          <p:cNvPr id="277" name="Image 27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248" y="5949738"/>
            <a:ext cx="373944" cy="347358"/>
          </a:xfrm>
          <a:prstGeom prst="rect">
            <a:avLst/>
          </a:prstGeom>
        </p:spPr>
      </p:pic>
      <p:pic>
        <p:nvPicPr>
          <p:cNvPr id="278" name="Image 27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679" y="5949737"/>
            <a:ext cx="373944" cy="347358"/>
          </a:xfrm>
          <a:prstGeom prst="rect">
            <a:avLst/>
          </a:prstGeom>
        </p:spPr>
      </p:pic>
      <p:pic>
        <p:nvPicPr>
          <p:cNvPr id="279" name="Image 27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110" y="5949737"/>
            <a:ext cx="373944" cy="347358"/>
          </a:xfrm>
          <a:prstGeom prst="rect">
            <a:avLst/>
          </a:prstGeom>
        </p:spPr>
      </p:pic>
      <p:pic>
        <p:nvPicPr>
          <p:cNvPr id="280" name="Image 27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41" y="5949736"/>
            <a:ext cx="373944" cy="347358"/>
          </a:xfrm>
          <a:prstGeom prst="rect">
            <a:avLst/>
          </a:prstGeom>
        </p:spPr>
      </p:pic>
      <p:pic>
        <p:nvPicPr>
          <p:cNvPr id="281" name="Image 28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045" y="5949734"/>
            <a:ext cx="373944" cy="347358"/>
          </a:xfrm>
          <a:prstGeom prst="rect">
            <a:avLst/>
          </a:prstGeom>
        </p:spPr>
      </p:pic>
      <p:pic>
        <p:nvPicPr>
          <p:cNvPr id="282" name="Image 28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549" y="5949737"/>
            <a:ext cx="373944" cy="347358"/>
          </a:xfrm>
          <a:prstGeom prst="rect">
            <a:avLst/>
          </a:prstGeom>
        </p:spPr>
      </p:pic>
      <p:pic>
        <p:nvPicPr>
          <p:cNvPr id="283" name="Image 28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980" y="5949736"/>
            <a:ext cx="373944" cy="347358"/>
          </a:xfrm>
          <a:prstGeom prst="rect">
            <a:avLst/>
          </a:prstGeom>
        </p:spPr>
      </p:pic>
      <p:pic>
        <p:nvPicPr>
          <p:cNvPr id="284" name="Image 28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411" y="5949735"/>
            <a:ext cx="373944" cy="347358"/>
          </a:xfrm>
          <a:prstGeom prst="rect">
            <a:avLst/>
          </a:prstGeom>
        </p:spPr>
      </p:pic>
      <p:pic>
        <p:nvPicPr>
          <p:cNvPr id="285" name="Image 28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842" y="5949735"/>
            <a:ext cx="373944" cy="347358"/>
          </a:xfrm>
          <a:prstGeom prst="rect">
            <a:avLst/>
          </a:prstGeom>
        </p:spPr>
      </p:pic>
      <p:pic>
        <p:nvPicPr>
          <p:cNvPr id="286" name="Image 28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273" y="5949734"/>
            <a:ext cx="373944" cy="347358"/>
          </a:xfrm>
          <a:prstGeom prst="rect">
            <a:avLst/>
          </a:prstGeom>
        </p:spPr>
      </p:pic>
      <p:pic>
        <p:nvPicPr>
          <p:cNvPr id="287" name="Image 28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777" y="5949734"/>
            <a:ext cx="373944" cy="347358"/>
          </a:xfrm>
          <a:prstGeom prst="rect">
            <a:avLst/>
          </a:prstGeom>
        </p:spPr>
      </p:pic>
      <p:pic>
        <p:nvPicPr>
          <p:cNvPr id="288" name="Image 28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281" y="5949737"/>
            <a:ext cx="373944" cy="347358"/>
          </a:xfrm>
          <a:prstGeom prst="rect">
            <a:avLst/>
          </a:prstGeom>
        </p:spPr>
      </p:pic>
      <p:pic>
        <p:nvPicPr>
          <p:cNvPr id="289" name="Image 28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712" y="5949736"/>
            <a:ext cx="373944" cy="347358"/>
          </a:xfrm>
          <a:prstGeom prst="rect">
            <a:avLst/>
          </a:prstGeom>
        </p:spPr>
      </p:pic>
      <p:pic>
        <p:nvPicPr>
          <p:cNvPr id="290" name="Image 28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143" y="5949735"/>
            <a:ext cx="373944" cy="347358"/>
          </a:xfrm>
          <a:prstGeom prst="rect">
            <a:avLst/>
          </a:prstGeom>
        </p:spPr>
      </p:pic>
      <p:pic>
        <p:nvPicPr>
          <p:cNvPr id="291" name="Image 29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574" y="5949735"/>
            <a:ext cx="373944" cy="347358"/>
          </a:xfrm>
          <a:prstGeom prst="rect">
            <a:avLst/>
          </a:prstGeom>
        </p:spPr>
      </p:pic>
      <p:pic>
        <p:nvPicPr>
          <p:cNvPr id="292" name="Image 29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005" y="5949734"/>
            <a:ext cx="373944" cy="347358"/>
          </a:xfrm>
          <a:prstGeom prst="rect">
            <a:avLst/>
          </a:prstGeom>
        </p:spPr>
      </p:pic>
      <p:pic>
        <p:nvPicPr>
          <p:cNvPr id="293" name="Image 29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509" y="5949732"/>
            <a:ext cx="373944" cy="347358"/>
          </a:xfrm>
          <a:prstGeom prst="rect">
            <a:avLst/>
          </a:prstGeom>
        </p:spPr>
      </p:pic>
      <p:pic>
        <p:nvPicPr>
          <p:cNvPr id="294" name="Image 29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2013" y="5949735"/>
            <a:ext cx="373944" cy="347358"/>
          </a:xfrm>
          <a:prstGeom prst="rect">
            <a:avLst/>
          </a:prstGeom>
        </p:spPr>
      </p:pic>
      <p:pic>
        <p:nvPicPr>
          <p:cNvPr id="295" name="Image 29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313" y="6325872"/>
            <a:ext cx="373944" cy="347358"/>
          </a:xfrm>
          <a:prstGeom prst="rect">
            <a:avLst/>
          </a:prstGeom>
        </p:spPr>
      </p:pic>
      <p:pic>
        <p:nvPicPr>
          <p:cNvPr id="296" name="Image 29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817" y="6325875"/>
            <a:ext cx="373944" cy="347358"/>
          </a:xfrm>
          <a:prstGeom prst="rect">
            <a:avLst/>
          </a:prstGeom>
        </p:spPr>
      </p:pic>
      <p:pic>
        <p:nvPicPr>
          <p:cNvPr id="297" name="Image 29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248" y="6325874"/>
            <a:ext cx="373944" cy="347358"/>
          </a:xfrm>
          <a:prstGeom prst="rect">
            <a:avLst/>
          </a:prstGeom>
        </p:spPr>
      </p:pic>
      <p:pic>
        <p:nvPicPr>
          <p:cNvPr id="298" name="Image 29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679" y="6325873"/>
            <a:ext cx="373944" cy="347358"/>
          </a:xfrm>
          <a:prstGeom prst="rect">
            <a:avLst/>
          </a:prstGeom>
        </p:spPr>
      </p:pic>
      <p:pic>
        <p:nvPicPr>
          <p:cNvPr id="299" name="Image 29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110" y="6325873"/>
            <a:ext cx="373944" cy="347358"/>
          </a:xfrm>
          <a:prstGeom prst="rect">
            <a:avLst/>
          </a:prstGeom>
        </p:spPr>
      </p:pic>
      <p:pic>
        <p:nvPicPr>
          <p:cNvPr id="300" name="Image 29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41" y="6325872"/>
            <a:ext cx="373944" cy="347358"/>
          </a:xfrm>
          <a:prstGeom prst="rect">
            <a:avLst/>
          </a:prstGeom>
        </p:spPr>
      </p:pic>
      <p:pic>
        <p:nvPicPr>
          <p:cNvPr id="301" name="Image 30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045" y="6325870"/>
            <a:ext cx="373944" cy="347358"/>
          </a:xfrm>
          <a:prstGeom prst="rect">
            <a:avLst/>
          </a:prstGeom>
        </p:spPr>
      </p:pic>
      <p:pic>
        <p:nvPicPr>
          <p:cNvPr id="302" name="Image 3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549" y="6325873"/>
            <a:ext cx="373944" cy="347358"/>
          </a:xfrm>
          <a:prstGeom prst="rect">
            <a:avLst/>
          </a:prstGeom>
        </p:spPr>
      </p:pic>
      <p:pic>
        <p:nvPicPr>
          <p:cNvPr id="303" name="Image 30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980" y="6325872"/>
            <a:ext cx="373944" cy="347358"/>
          </a:xfrm>
          <a:prstGeom prst="rect">
            <a:avLst/>
          </a:prstGeom>
        </p:spPr>
      </p:pic>
      <p:pic>
        <p:nvPicPr>
          <p:cNvPr id="304" name="Image 30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411" y="6325871"/>
            <a:ext cx="373944" cy="347358"/>
          </a:xfrm>
          <a:prstGeom prst="rect">
            <a:avLst/>
          </a:prstGeom>
        </p:spPr>
      </p:pic>
      <p:pic>
        <p:nvPicPr>
          <p:cNvPr id="305" name="Image 30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842" y="6325871"/>
            <a:ext cx="373944" cy="347358"/>
          </a:xfrm>
          <a:prstGeom prst="rect">
            <a:avLst/>
          </a:prstGeom>
        </p:spPr>
      </p:pic>
      <p:pic>
        <p:nvPicPr>
          <p:cNvPr id="306" name="Image 30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273" y="6325870"/>
            <a:ext cx="373944" cy="347358"/>
          </a:xfrm>
          <a:prstGeom prst="rect">
            <a:avLst/>
          </a:prstGeom>
        </p:spPr>
      </p:pic>
      <p:pic>
        <p:nvPicPr>
          <p:cNvPr id="307" name="Image 30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777" y="6325870"/>
            <a:ext cx="373944" cy="347358"/>
          </a:xfrm>
          <a:prstGeom prst="rect">
            <a:avLst/>
          </a:prstGeom>
        </p:spPr>
      </p:pic>
      <p:pic>
        <p:nvPicPr>
          <p:cNvPr id="308" name="Image 30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281" y="6325873"/>
            <a:ext cx="373944" cy="347358"/>
          </a:xfrm>
          <a:prstGeom prst="rect">
            <a:avLst/>
          </a:prstGeom>
        </p:spPr>
      </p:pic>
      <p:pic>
        <p:nvPicPr>
          <p:cNvPr id="309" name="Image 30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712" y="6325872"/>
            <a:ext cx="373944" cy="347358"/>
          </a:xfrm>
          <a:prstGeom prst="rect">
            <a:avLst/>
          </a:prstGeom>
        </p:spPr>
      </p:pic>
      <p:pic>
        <p:nvPicPr>
          <p:cNvPr id="310" name="Image 30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143" y="6325871"/>
            <a:ext cx="373944" cy="347358"/>
          </a:xfrm>
          <a:prstGeom prst="rect">
            <a:avLst/>
          </a:prstGeom>
        </p:spPr>
      </p:pic>
      <p:pic>
        <p:nvPicPr>
          <p:cNvPr id="311" name="Image 3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574" y="6325871"/>
            <a:ext cx="373944" cy="347358"/>
          </a:xfrm>
          <a:prstGeom prst="rect">
            <a:avLst/>
          </a:prstGeom>
        </p:spPr>
      </p:pic>
      <p:pic>
        <p:nvPicPr>
          <p:cNvPr id="312" name="Image 3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005" y="6325870"/>
            <a:ext cx="373944" cy="347358"/>
          </a:xfrm>
          <a:prstGeom prst="rect">
            <a:avLst/>
          </a:prstGeom>
        </p:spPr>
      </p:pic>
      <p:pic>
        <p:nvPicPr>
          <p:cNvPr id="313" name="Image 3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509" y="6325868"/>
            <a:ext cx="373944" cy="347358"/>
          </a:xfrm>
          <a:prstGeom prst="rect">
            <a:avLst/>
          </a:prstGeom>
        </p:spPr>
      </p:pic>
      <p:pic>
        <p:nvPicPr>
          <p:cNvPr id="314" name="Image 3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2013" y="6325871"/>
            <a:ext cx="373944" cy="347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283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59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61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64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68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69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71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72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73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74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76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78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79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81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82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83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84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86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87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nodeType="withEffect">
                                  <p:stCondLst>
                                    <p:cond delay="89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nodeType="withEffect">
                                  <p:stCondLst>
                                    <p:cond delay="91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92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93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nodeType="withEffect">
                                  <p:stCondLst>
                                    <p:cond delay="94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nodeType="withEffect">
                                  <p:stCondLst>
                                    <p:cond delay="96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nodeType="withEffect">
                                  <p:stCondLst>
                                    <p:cond delay="97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nodeType="withEffect">
                                  <p:stCondLst>
                                    <p:cond delay="99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nodeType="withEffect">
                                  <p:stCondLst>
                                    <p:cond delay="101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nodeType="withEffect">
                                  <p:stCondLst>
                                    <p:cond delay="102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nodeType="withEffect">
                                  <p:stCondLst>
                                    <p:cond delay="103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nodeType="withEffect">
                                  <p:stCondLst>
                                    <p:cond delay="104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nodeType="withEffect">
                                  <p:stCondLst>
                                    <p:cond delay="1060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nodeType="withEffect">
                                  <p:stCondLst>
                                    <p:cond delay="1070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nodeType="withEffect">
                                  <p:stCondLst>
                                    <p:cond delay="108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nodeType="withEffect">
                                  <p:stCondLst>
                                    <p:cond delay="109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nodeType="withEffect">
                                  <p:stCondLst>
                                    <p:cond delay="111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nodeType="withEffect">
                                  <p:stCondLst>
                                    <p:cond delay="112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nodeType="withEffect">
                                  <p:stCondLst>
                                    <p:cond delay="1130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nodeType="withEffect">
                                  <p:stCondLst>
                                    <p:cond delay="114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nodeType="with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nodeType="withEffect">
                                  <p:stCondLst>
                                    <p:cond delay="1160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nodeType="withEffect">
                                  <p:stCondLst>
                                    <p:cond delay="117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nodeType="withEffect">
                                  <p:stCondLst>
                                    <p:cond delay="118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nodeType="withEffect">
                                  <p:stCondLst>
                                    <p:cond delay="119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nodeType="withEffect">
                                  <p:stCondLst>
                                    <p:cond delay="1210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nodeType="withEffect">
                                  <p:stCondLst>
                                    <p:cond delay="1220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ntr" presetSubtype="0" fill="hold" nodeType="withEffect">
                                  <p:stCondLst>
                                    <p:cond delay="123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ntr" presetSubtype="0" fill="hold" nodeType="withEffect">
                                  <p:stCondLst>
                                    <p:cond delay="1240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ntr" presetSubtype="0" fill="hold" nodeType="withEffect">
                                  <p:stCondLst>
                                    <p:cond delay="126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nodeType="withEffect">
                                  <p:stCondLst>
                                    <p:cond delay="127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ntr" presetSubtype="0" fill="hold" nodeType="withEffect">
                                  <p:stCondLst>
                                    <p:cond delay="1280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ntr" presetSubtype="0" fill="hold" nodeType="withEffect">
                                  <p:stCondLst>
                                    <p:cond delay="129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ntr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ntr" presetSubtype="0" fill="hold" nodeType="withEffect">
                                  <p:stCondLst>
                                    <p:cond delay="1310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ntr" presetSubtype="0" fill="hold" nodeType="withEffect">
                                  <p:stCondLst>
                                    <p:cond delay="132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ntr" presetSubtype="0" fill="hold" nodeType="withEffect">
                                  <p:stCondLst>
                                    <p:cond delay="1330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ntr" presetSubtype="0" fill="hold" nodeType="withEffect">
                                  <p:stCondLst>
                                    <p:cond delay="1340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ntr" presetSubtype="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nodeType="withEffect">
                                  <p:stCondLst>
                                    <p:cond delay="1360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nodeType="withEffect">
                                  <p:stCondLst>
                                    <p:cond delay="1370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nodeType="withEffect">
                                  <p:stCondLst>
                                    <p:cond delay="138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ntr" presetSubtype="0" fill="hold" nodeType="withEffect">
                                  <p:stCondLst>
                                    <p:cond delay="139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ntr" presetSubtype="0" fill="hold" nodeType="withEffect">
                                  <p:stCondLst>
                                    <p:cond delay="141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ntr" presetSubtype="0" fill="hold" nodeType="withEffect">
                                  <p:stCondLst>
                                    <p:cond delay="1420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ntr" presetSubtype="0" fill="hold" nodeType="withEffect">
                                  <p:stCondLst>
                                    <p:cond delay="1430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ntr" presetSubtype="0" fill="hold" nodeType="withEffect">
                                  <p:stCondLst>
                                    <p:cond delay="144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ntr" presetSubtype="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ntr" presetSubtype="0" fill="hold" nodeType="withEffect">
                                  <p:stCondLst>
                                    <p:cond delay="1460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ntr" presetSubtype="0" fill="hold" nodeType="withEffect">
                                  <p:stCondLst>
                                    <p:cond delay="147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" presetClass="entr" presetSubtype="0" fill="hold" nodeType="withEffect">
                                  <p:stCondLst>
                                    <p:cond delay="1480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entr" presetSubtype="0" fill="hold" nodeType="withEffect">
                                  <p:stCondLst>
                                    <p:cond delay="1490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ntr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entr" presetSubtype="0" fill="hold" nodeType="withEffect">
                                  <p:stCondLst>
                                    <p:cond delay="1510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" presetClass="entr" presetSubtype="0" fill="hold" nodeType="withEffect">
                                  <p:stCondLst>
                                    <p:cond delay="1520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" presetClass="entr" presetSubtype="0" fill="hold" nodeType="withEffect">
                                  <p:stCondLst>
                                    <p:cond delay="153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" presetClass="entr" presetSubtype="0" fill="hold" nodeType="withEffect">
                                  <p:stCondLst>
                                    <p:cond delay="1540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entr" presetSubtype="0" fill="hold" nodeType="withEffect">
                                  <p:stCondLst>
                                    <p:cond delay="1550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nodeType="withEffect">
                                  <p:stCondLst>
                                    <p:cond delay="1570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nodeType="withEffect">
                                  <p:stCondLst>
                                    <p:cond delay="1580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ntr" presetSubtype="0" fill="hold" nodeType="withEffect">
                                  <p:stCondLst>
                                    <p:cond delay="159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ntr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entr" presetSubtype="0" fill="hold" nodeType="withEffect">
                                  <p:stCondLst>
                                    <p:cond delay="1610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" presetClass="entr" presetSubtype="0" fill="hold" nodeType="withEffect">
                                  <p:stCondLst>
                                    <p:cond delay="1620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" presetClass="entr" presetSubtype="0" fill="hold" nodeType="withEffect">
                                  <p:stCondLst>
                                    <p:cond delay="1630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" presetClass="entr" presetSubtype="0" fill="hold" nodeType="withEffect">
                                  <p:stCondLst>
                                    <p:cond delay="1640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" presetClass="entr" presetSubtype="0" fill="hold" nodeType="withEffect">
                                  <p:stCondLst>
                                    <p:cond delay="1650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entr" presetSubtype="0" fill="hold" nodeType="withEffect">
                                  <p:stCondLst>
                                    <p:cond delay="1660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ntr" presetSubtype="0" fill="hold" nodeType="withEffect">
                                  <p:stCondLst>
                                    <p:cond delay="1670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ntr" presetSubtype="0" fill="hold" nodeType="withEffect">
                                  <p:stCondLst>
                                    <p:cond delay="168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" presetClass="entr" presetSubtype="0" fill="hold" nodeType="withEffect">
                                  <p:stCondLst>
                                    <p:cond delay="1690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" presetClass="entr" presetSubtype="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" presetClass="entr" presetSubtype="0" fill="hold" nodeType="withEffect">
                                  <p:stCondLst>
                                    <p:cond delay="1710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" presetClass="entr" presetSubtype="0" fill="hold" nodeType="withEffect">
                                  <p:stCondLst>
                                    <p:cond delay="1720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" presetClass="entr" presetSubtype="0" fill="hold" nodeType="withEffect">
                                  <p:stCondLst>
                                    <p:cond delay="1730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" presetClass="entr" presetSubtype="0" fill="hold" nodeType="withEffect">
                                  <p:stCondLst>
                                    <p:cond delay="1740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" presetClass="entr" presetSubtype="0" fill="hold" nodeType="withEffect">
                                  <p:stCondLst>
                                    <p:cond delay="1750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" presetClass="entr" presetSubtype="0" fill="hold" nodeType="withEffect">
                                  <p:stCondLst>
                                    <p:cond delay="1760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" presetClass="entr" presetSubtype="0" fill="hold" nodeType="withEffect">
                                  <p:stCondLst>
                                    <p:cond delay="1770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" presetClass="entr" presetSubtype="0" fill="hold" nodeType="withEffect">
                                  <p:stCondLst>
                                    <p:cond delay="1780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" presetClass="entr" presetSubtype="0" fill="hold" nodeType="withEffect">
                                  <p:stCondLst>
                                    <p:cond delay="1790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" presetClass="entr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" presetClass="entr" presetSubtype="0" fill="hold" nodeType="withEffect">
                                  <p:stCondLst>
                                    <p:cond delay="1810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" presetClass="entr" presetSubtype="0" fill="hold" nodeType="withEffect">
                                  <p:stCondLst>
                                    <p:cond delay="1820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" presetClass="entr" presetSubtype="0" fill="hold" nodeType="withEffect">
                                  <p:stCondLst>
                                    <p:cond delay="1830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" presetClass="entr" presetSubtype="0" fill="hold" nodeType="withEffect">
                                  <p:stCondLst>
                                    <p:cond delay="1840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ntr" presetSubtype="0" fill="hold" nodeType="withEffect">
                                  <p:stCondLst>
                                    <p:cond delay="1850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" presetClass="entr" presetSubtype="0" fill="hold" nodeType="withEffect">
                                  <p:stCondLst>
                                    <p:cond delay="1860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" presetClass="entr" presetSubtype="0" fill="hold" nodeType="withEffect">
                                  <p:stCondLst>
                                    <p:cond delay="1870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presetID="1" presetClass="entr" presetSubtype="0" fill="hold" nodeType="withEffect">
                                  <p:stCondLst>
                                    <p:cond delay="1880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1" presetClass="entr" presetSubtype="0" fill="hold" nodeType="withEffect">
                                  <p:stCondLst>
                                    <p:cond delay="1890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1" presetClass="entr" presetSubtype="0" fill="hold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1" presetClass="entr" presetSubtype="0" fill="hold" nodeType="withEffect">
                                  <p:stCondLst>
                                    <p:cond delay="1910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1" presetClass="entr" presetSubtype="0" fill="hold" nodeType="withEffect">
                                  <p:stCondLst>
                                    <p:cond delay="1920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1" presetClass="entr" presetSubtype="0" fill="hold" nodeType="withEffect">
                                  <p:stCondLst>
                                    <p:cond delay="1930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1" presetClass="entr" presetSubtype="0" fill="hold" nodeType="withEffect">
                                  <p:stCondLst>
                                    <p:cond delay="1940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" presetClass="entr" presetSubtype="0" fill="hold" nodeType="withEffect">
                                  <p:stCondLst>
                                    <p:cond delay="1950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" presetClass="entr" presetSubtype="0" fill="hold" nodeType="withEffect">
                                  <p:stCondLst>
                                    <p:cond delay="1960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1" presetClass="entr" presetSubtype="0" fill="hold" nodeType="withEffect">
                                  <p:stCondLst>
                                    <p:cond delay="1970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1" presetClass="entr" presetSubtype="0" fill="hold" nodeType="withEffect">
                                  <p:stCondLst>
                                    <p:cond delay="1980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1" presetClass="entr" presetSubtype="0" fill="hold" nodeType="withEffect">
                                  <p:stCondLst>
                                    <p:cond delay="1990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1" presetClass="entr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1" presetClass="entr" presetSubtype="0" fill="hold" nodeType="withEffect">
                                  <p:stCondLst>
                                    <p:cond delay="2010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9" presetID="1" presetClass="entr" presetSubtype="0" fill="hold" nodeType="withEffect">
                                  <p:stCondLst>
                                    <p:cond delay="2020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" presetID="1" presetClass="entr" presetSubtype="0" fill="hold" nodeType="withEffect">
                                  <p:stCondLst>
                                    <p:cond delay="2030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1" presetClass="entr" presetSubtype="0" fill="hold" nodeType="withEffect">
                                  <p:stCondLst>
                                    <p:cond delay="2040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" presetClass="entr" presetSubtype="0" fill="hold" nodeType="withEffect">
                                  <p:stCondLst>
                                    <p:cond delay="2050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" presetClass="entr" presetSubtype="0" fill="hold" nodeType="withEffect">
                                  <p:stCondLst>
                                    <p:cond delay="2060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1" presetClass="entr" presetSubtype="0" fill="hold" nodeType="withEffect">
                                  <p:stCondLst>
                                    <p:cond delay="2070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1" presetClass="entr" presetSubtype="0" fill="hold" nodeType="withEffect">
                                  <p:stCondLst>
                                    <p:cond delay="2080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" presetClass="entr" presetSubtype="0" fill="hold" nodeType="withEffect">
                                  <p:stCondLst>
                                    <p:cond delay="2090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1" presetClass="entr" presetSubtype="0" fill="hold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7" presetID="1" presetClass="entr" presetSubtype="0" fill="hold" nodeType="withEffect">
                                  <p:stCondLst>
                                    <p:cond delay="2110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1" presetClass="entr" presetSubtype="0" fill="hold" nodeType="withEffect">
                                  <p:stCondLst>
                                    <p:cond delay="2120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1" presetClass="entr" presetSubtype="0" fill="hold" nodeType="withEffect">
                                  <p:stCondLst>
                                    <p:cond delay="2130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3" presetID="1" presetClass="entr" presetSubtype="0" fill="hold" nodeType="withEffect">
                                  <p:stCondLst>
                                    <p:cond delay="2140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" presetClass="entr" presetSubtype="0" fill="hold" nodeType="withEffect">
                                  <p:stCondLst>
                                    <p:cond delay="2150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1" presetClass="entr" presetSubtype="0" fill="hold" nodeType="withEffect">
                                  <p:stCondLst>
                                    <p:cond delay="2160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1" presetClass="entr" presetSubtype="0" fill="hold" nodeType="withEffect">
                                  <p:stCondLst>
                                    <p:cond delay="2170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1" presetClass="entr" presetSubtype="0" fill="hold" nodeType="withEffect">
                                  <p:stCondLst>
                                    <p:cond delay="2180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1" presetClass="entr" presetSubtype="0" fill="hold" nodeType="withEffect">
                                  <p:stCondLst>
                                    <p:cond delay="2190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5" presetID="1" presetClass="entr" presetSubtype="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1" presetClass="entr" presetSubtype="0" fill="hold" nodeType="withEffect">
                                  <p:stCondLst>
                                    <p:cond delay="2210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1" presetClass="entr" presetSubtype="0" fill="hold" nodeType="withEffect">
                                  <p:stCondLst>
                                    <p:cond delay="2220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1" presetID="1" presetClass="entr" presetSubtype="0" fill="hold" nodeType="withEffect">
                                  <p:stCondLst>
                                    <p:cond delay="2230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3" presetID="1" presetClass="entr" presetSubtype="0" fill="hold" nodeType="withEffect">
                                  <p:stCondLst>
                                    <p:cond delay="2240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1" presetClass="entr" presetSubtype="0" fill="hold" nodeType="withEffect">
                                  <p:stCondLst>
                                    <p:cond delay="2250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7" presetID="1" presetClass="entr" presetSubtype="0" fill="hold" nodeType="withEffect">
                                  <p:stCondLst>
                                    <p:cond delay="2260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9" presetID="1" presetClass="entr" presetSubtype="0" fill="hold" nodeType="withEffect">
                                  <p:stCondLst>
                                    <p:cond delay="2270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1" presetClass="entr" presetSubtype="0" fill="hold" nodeType="withEffect">
                                  <p:stCondLst>
                                    <p:cond delay="2280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3" presetID="1" presetClass="entr" presetSubtype="0" fill="hold" nodeType="withEffect">
                                  <p:stCondLst>
                                    <p:cond delay="2290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1" presetClass="entr" presetSubtype="0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1" presetClass="entr" presetSubtype="0" fill="hold" nodeType="withEffect">
                                  <p:stCondLst>
                                    <p:cond delay="2310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9" presetID="1" presetClass="entr" presetSubtype="0" fill="hold" nodeType="withEffect">
                                  <p:stCondLst>
                                    <p:cond delay="2320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1" presetClass="entr" presetSubtype="0" fill="hold" nodeType="withEffect">
                                  <p:stCondLst>
                                    <p:cond delay="2330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1" presetClass="entr" presetSubtype="0" fill="hold" nodeType="withEffect">
                                  <p:stCondLst>
                                    <p:cond delay="2340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5" presetID="1" presetClass="entr" presetSubtype="0" fill="hold" nodeType="withEffect">
                                  <p:stCondLst>
                                    <p:cond delay="2350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7" presetID="1" presetClass="entr" presetSubtype="0" fill="hold" nodeType="withEffect">
                                  <p:stCondLst>
                                    <p:cond delay="2360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1" presetClass="entr" presetSubtype="0" fill="hold" nodeType="withEffect">
                                  <p:stCondLst>
                                    <p:cond delay="2370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1" presetClass="entr" presetSubtype="0" fill="hold" nodeType="withEffect">
                                  <p:stCondLst>
                                    <p:cond delay="2380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3" presetID="1" presetClass="entr" presetSubtype="0" fill="hold" nodeType="withEffect">
                                  <p:stCondLst>
                                    <p:cond delay="2390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1" presetClass="entr" presetSubtype="0" fill="hold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" presetClass="entr" presetSubtype="0" fill="hold" nodeType="withEffect">
                                  <p:stCondLst>
                                    <p:cond delay="2410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1" presetClass="entr" presetSubtype="0" fill="hold" nodeType="withEffect">
                                  <p:stCondLst>
                                    <p:cond delay="2420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1" presetClass="entr" presetSubtype="0" fill="hold" nodeType="withEffect">
                                  <p:stCondLst>
                                    <p:cond delay="2430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3" presetID="1" presetClass="entr" presetSubtype="0" fill="hold" nodeType="withEffect">
                                  <p:stCondLst>
                                    <p:cond delay="2440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5" presetID="1" presetClass="entr" presetSubtype="0" fill="hold" nodeType="withEffect">
                                  <p:stCondLst>
                                    <p:cond delay="2450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1" presetClass="entr" presetSubtype="0" fill="hold" nodeType="withEffect">
                                  <p:stCondLst>
                                    <p:cond delay="2460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9" presetID="1" presetClass="entr" presetSubtype="0" fill="hold" nodeType="withEffect">
                                  <p:stCondLst>
                                    <p:cond delay="2470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1" presetID="1" presetClass="entr" presetSubtype="0" fill="hold" nodeType="withEffect">
                                  <p:stCondLst>
                                    <p:cond delay="2480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1" presetClass="entr" presetSubtype="0" fill="hold" nodeType="withEffect">
                                  <p:stCondLst>
                                    <p:cond delay="2490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5" presetID="1" presetClass="entr" presetSubtype="0" fill="hold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7" presetID="1" presetClass="entr" presetSubtype="0" fill="hold" nodeType="withEffect">
                                  <p:stCondLst>
                                    <p:cond delay="2510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1" presetClass="entr" presetSubtype="0" fill="hold" nodeType="withEffect">
                                  <p:stCondLst>
                                    <p:cond delay="2520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1" presetID="1" presetClass="entr" presetSubtype="0" fill="hold" nodeType="withEffect">
                                  <p:stCondLst>
                                    <p:cond delay="2530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3" presetID="1" presetClass="entr" presetSubtype="0" fill="hold" nodeType="withEffect">
                                  <p:stCondLst>
                                    <p:cond delay="2540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5" presetID="1" presetClass="entr" presetSubtype="0" fill="hold" nodeType="withEffect">
                                  <p:stCondLst>
                                    <p:cond delay="2550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7" presetID="1" presetClass="entr" presetSubtype="0" fill="hold" nodeType="withEffect">
                                  <p:stCondLst>
                                    <p:cond delay="2560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9" presetID="1" presetClass="entr" presetSubtype="0" fill="hold" nodeType="withEffect">
                                  <p:stCondLst>
                                    <p:cond delay="2570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1" presetID="1" presetClass="entr" presetSubtype="0" fill="hold" nodeType="withEffect">
                                  <p:stCondLst>
                                    <p:cond delay="2580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3" presetID="1" presetClass="entr" presetSubtype="0" fill="hold" nodeType="withEffect">
                                  <p:stCondLst>
                                    <p:cond delay="2590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5" presetID="1" presetClass="entr" presetSubtype="0" fill="hold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7" presetID="1" presetClass="entr" presetSubtype="0" fill="hold" nodeType="withEffect">
                                  <p:stCondLst>
                                    <p:cond delay="2610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9" presetID="1" presetClass="entr" presetSubtype="0" fill="hold" nodeType="withEffect">
                                  <p:stCondLst>
                                    <p:cond delay="2620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1" presetID="1" presetClass="entr" presetSubtype="0" fill="hold" nodeType="withEffect">
                                  <p:stCondLst>
                                    <p:cond delay="2630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3" presetID="1" presetClass="entr" presetSubtype="0" fill="hold" nodeType="withEffect">
                                  <p:stCondLst>
                                    <p:cond delay="2640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5" presetID="1" presetClass="entr" presetSubtype="0" fill="hold" nodeType="withEffect">
                                  <p:stCondLst>
                                    <p:cond delay="2650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7" presetID="1" presetClass="entr" presetSubtype="0" fill="hold" nodeType="withEffect">
                                  <p:stCondLst>
                                    <p:cond delay="2660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9" presetID="1" presetClass="entr" presetSubtype="0" fill="hold" nodeType="withEffect">
                                  <p:stCondLst>
                                    <p:cond delay="2670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1" presetID="1" presetClass="entr" presetSubtype="0" fill="hold" nodeType="withEffect">
                                  <p:stCondLst>
                                    <p:cond delay="2680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3" presetID="1" presetClass="entr" presetSubtype="0" fill="hold" nodeType="withEffect">
                                  <p:stCondLst>
                                    <p:cond delay="2690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5" presetID="1" presetClass="entr" presetSubtype="0" fill="hold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7" presetID="1" presetClass="entr" presetSubtype="0" fill="hold" nodeType="withEffect">
                                  <p:stCondLst>
                                    <p:cond delay="2710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1" presetClass="entr" presetSubtype="0" fill="hold" nodeType="withEffect">
                                  <p:stCondLst>
                                    <p:cond delay="2720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1" presetID="1" presetClass="entr" presetSubtype="0" fill="hold" nodeType="withEffect">
                                  <p:stCondLst>
                                    <p:cond delay="2730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3" presetID="1" presetClass="entr" presetSubtype="0" fill="hold" nodeType="withEffect">
                                  <p:stCondLst>
                                    <p:cond delay="2740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5" presetID="1" presetClass="entr" presetSubtype="0" fill="hold" nodeType="withEffect">
                                  <p:stCondLst>
                                    <p:cond delay="2750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7" presetID="1" presetClass="entr" presetSubtype="0" fill="hold" nodeType="withEffect">
                                  <p:stCondLst>
                                    <p:cond delay="2760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9" presetID="1" presetClass="entr" presetSubtype="0" fill="hold" nodeType="withEffect">
                                  <p:stCondLst>
                                    <p:cond delay="2770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1" presetID="1" presetClass="entr" presetSubtype="0" fill="hold" nodeType="withEffect">
                                  <p:stCondLst>
                                    <p:cond delay="2780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3" presetID="1" presetClass="entr" presetSubtype="0" fill="hold" nodeType="withEffect">
                                  <p:stCondLst>
                                    <p:cond delay="2790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5" presetID="1" presetClass="entr" presetSubtype="0" fill="hold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7" presetID="1" presetClass="entr" presetSubtype="0" fill="hold" nodeType="withEffect">
                                  <p:stCondLst>
                                    <p:cond delay="2810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9" presetID="1" presetClass="entr" presetSubtype="0" fill="hold" nodeType="withEffect">
                                  <p:stCondLst>
                                    <p:cond delay="2820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1" presetID="1" presetClass="entr" presetSubtype="0" fill="hold" nodeType="withEffect">
                                  <p:stCondLst>
                                    <p:cond delay="2830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3" presetID="1" presetClass="entr" presetSubtype="0" fill="hold" nodeType="withEffect">
                                  <p:stCondLst>
                                    <p:cond delay="2840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5" presetID="1" presetClass="entr" presetSubtype="0" fill="hold" nodeType="with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7" presetID="1" presetClass="entr" presetSubtype="0" fill="hold" nodeType="withEffect">
                                  <p:stCondLst>
                                    <p:cond delay="2860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9" presetID="1" presetClass="entr" presetSubtype="0" fill="hold" nodeType="withEffect">
                                  <p:stCondLst>
                                    <p:cond delay="28700"/>
                                  </p:stCondLst>
                                  <p:childTnLs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1" presetID="1" presetClass="entr" presetSubtype="0" fill="hold" nodeType="withEffect">
                                  <p:stCondLst>
                                    <p:cond delay="2880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3" presetID="1" presetClass="entr" presetSubtype="0" fill="hold" nodeType="withEffect">
                                  <p:stCondLst>
                                    <p:cond delay="2890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5" presetID="1" presetClass="entr" presetSubtype="0" fill="hold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7" presetID="1" presetClass="entr" presetSubtype="0" fill="hold" nodeType="withEffect">
                                  <p:stCondLst>
                                    <p:cond delay="2910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9" presetID="1" presetClass="entr" presetSubtype="0" fill="hold" nodeType="withEffect">
                                  <p:stCondLst>
                                    <p:cond delay="2920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1" presetID="1" presetClass="entr" presetSubtype="0" fill="hold" nodeType="withEffect">
                                  <p:stCondLst>
                                    <p:cond delay="2930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3" presetID="1" presetClass="entr" presetSubtype="0" fill="hold" nodeType="withEffect">
                                  <p:stCondLst>
                                    <p:cond delay="2940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5" presetID="1" presetClass="entr" presetSubtype="0" fill="hold" nodeType="withEffect">
                                  <p:stCondLst>
                                    <p:cond delay="2950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7" presetID="1" presetClass="entr" presetSubtype="0" fill="hold" nodeType="withEffect">
                                  <p:stCondLst>
                                    <p:cond delay="2960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9" presetID="1" presetClass="entr" presetSubtype="0" fill="hold" nodeType="withEffect">
                                  <p:stCondLst>
                                    <p:cond delay="29700"/>
                                  </p:stCondLst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1" presetID="1" presetClass="entr" presetSubtype="0" fill="hold" nodeType="withEffect">
                                  <p:stCondLst>
                                    <p:cond delay="29800"/>
                                  </p:stCondLst>
                                  <p:childTnLst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3" presetID="1" presetClass="entr" presetSubtype="0" fill="hold" nodeType="withEffect">
                                  <p:stCondLst>
                                    <p:cond delay="29900"/>
                                  </p:stCondLst>
                                  <p:childTnLs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Et pour un smartphone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2" y="2142067"/>
            <a:ext cx="6039766" cy="3649133"/>
          </a:xfrm>
        </p:spPr>
        <p:txBody>
          <a:bodyPr/>
          <a:lstStyle/>
          <a:p>
            <a:r>
              <a:rPr lang="fr-FR" dirty="0" smtClean="0"/>
              <a:t>Pour  fabriquer  1       , il faut …</a:t>
            </a:r>
            <a:br>
              <a:rPr lang="fr-FR" dirty="0" smtClean="0"/>
            </a:br>
            <a:endParaRPr lang="fr-FR" dirty="0" smtClean="0"/>
          </a:p>
          <a:p>
            <a:endParaRPr lang="fr-FR" dirty="0"/>
          </a:p>
          <a:p>
            <a:pPr algn="r"/>
            <a:r>
              <a:rPr lang="fr-FR" dirty="0" smtClean="0"/>
              <a:t>… 500 fois son poids en matières premières !</a:t>
            </a:r>
            <a:endParaRPr lang="fr-FR" dirty="0"/>
          </a:p>
        </p:txBody>
      </p:sp>
      <p:pic>
        <p:nvPicPr>
          <p:cNvPr id="588" name="Image 58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598" y="221650"/>
            <a:ext cx="322978" cy="322978"/>
          </a:xfrm>
          <a:prstGeom prst="rect">
            <a:avLst/>
          </a:prstGeom>
        </p:spPr>
      </p:pic>
      <p:pic>
        <p:nvPicPr>
          <p:cNvPr id="589" name="Image 58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599" y="221650"/>
            <a:ext cx="322978" cy="322978"/>
          </a:xfrm>
          <a:prstGeom prst="rect">
            <a:avLst/>
          </a:prstGeom>
        </p:spPr>
      </p:pic>
      <p:pic>
        <p:nvPicPr>
          <p:cNvPr id="590" name="Image 58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600" y="221650"/>
            <a:ext cx="322978" cy="322978"/>
          </a:xfrm>
          <a:prstGeom prst="rect">
            <a:avLst/>
          </a:prstGeom>
        </p:spPr>
      </p:pic>
      <p:pic>
        <p:nvPicPr>
          <p:cNvPr id="591" name="Image 59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924" y="221650"/>
            <a:ext cx="322978" cy="322978"/>
          </a:xfrm>
          <a:prstGeom prst="rect">
            <a:avLst/>
          </a:prstGeom>
        </p:spPr>
      </p:pic>
      <p:pic>
        <p:nvPicPr>
          <p:cNvPr id="592" name="Image 59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602" y="221650"/>
            <a:ext cx="322978" cy="322978"/>
          </a:xfrm>
          <a:prstGeom prst="rect">
            <a:avLst/>
          </a:prstGeom>
        </p:spPr>
      </p:pic>
      <p:pic>
        <p:nvPicPr>
          <p:cNvPr id="593" name="Image 59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031" y="221650"/>
            <a:ext cx="322978" cy="322978"/>
          </a:xfrm>
          <a:prstGeom prst="rect">
            <a:avLst/>
          </a:prstGeom>
        </p:spPr>
      </p:pic>
      <p:pic>
        <p:nvPicPr>
          <p:cNvPr id="594" name="Image 59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032" y="221650"/>
            <a:ext cx="322978" cy="322978"/>
          </a:xfrm>
          <a:prstGeom prst="rect">
            <a:avLst/>
          </a:prstGeom>
        </p:spPr>
      </p:pic>
      <p:pic>
        <p:nvPicPr>
          <p:cNvPr id="595" name="Image 59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033" y="221650"/>
            <a:ext cx="322978" cy="322978"/>
          </a:xfrm>
          <a:prstGeom prst="rect">
            <a:avLst/>
          </a:prstGeom>
        </p:spPr>
      </p:pic>
      <p:pic>
        <p:nvPicPr>
          <p:cNvPr id="596" name="Image 59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357" y="221650"/>
            <a:ext cx="322978" cy="322978"/>
          </a:xfrm>
          <a:prstGeom prst="rect">
            <a:avLst/>
          </a:prstGeom>
        </p:spPr>
      </p:pic>
      <p:pic>
        <p:nvPicPr>
          <p:cNvPr id="597" name="Image 59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035" y="221650"/>
            <a:ext cx="322978" cy="322978"/>
          </a:xfrm>
          <a:prstGeom prst="rect">
            <a:avLst/>
          </a:prstGeom>
        </p:spPr>
      </p:pic>
      <p:pic>
        <p:nvPicPr>
          <p:cNvPr id="598" name="Image 59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598" y="544628"/>
            <a:ext cx="322978" cy="322978"/>
          </a:xfrm>
          <a:prstGeom prst="rect">
            <a:avLst/>
          </a:prstGeom>
        </p:spPr>
      </p:pic>
      <p:pic>
        <p:nvPicPr>
          <p:cNvPr id="599" name="Image 59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599" y="544628"/>
            <a:ext cx="322978" cy="322978"/>
          </a:xfrm>
          <a:prstGeom prst="rect">
            <a:avLst/>
          </a:prstGeom>
        </p:spPr>
      </p:pic>
      <p:pic>
        <p:nvPicPr>
          <p:cNvPr id="600" name="Image 5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600" y="544628"/>
            <a:ext cx="322978" cy="322978"/>
          </a:xfrm>
          <a:prstGeom prst="rect">
            <a:avLst/>
          </a:prstGeom>
        </p:spPr>
      </p:pic>
      <p:pic>
        <p:nvPicPr>
          <p:cNvPr id="601" name="Image 60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924" y="544628"/>
            <a:ext cx="322978" cy="322978"/>
          </a:xfrm>
          <a:prstGeom prst="rect">
            <a:avLst/>
          </a:prstGeom>
        </p:spPr>
      </p:pic>
      <p:pic>
        <p:nvPicPr>
          <p:cNvPr id="602" name="Image 60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602" y="544628"/>
            <a:ext cx="322978" cy="322978"/>
          </a:xfrm>
          <a:prstGeom prst="rect">
            <a:avLst/>
          </a:prstGeom>
        </p:spPr>
      </p:pic>
      <p:pic>
        <p:nvPicPr>
          <p:cNvPr id="603" name="Image 60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031" y="544628"/>
            <a:ext cx="322978" cy="322978"/>
          </a:xfrm>
          <a:prstGeom prst="rect">
            <a:avLst/>
          </a:prstGeom>
        </p:spPr>
      </p:pic>
      <p:pic>
        <p:nvPicPr>
          <p:cNvPr id="604" name="Image 60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032" y="544628"/>
            <a:ext cx="322978" cy="322978"/>
          </a:xfrm>
          <a:prstGeom prst="rect">
            <a:avLst/>
          </a:prstGeom>
        </p:spPr>
      </p:pic>
      <p:pic>
        <p:nvPicPr>
          <p:cNvPr id="605" name="Image 60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033" y="544628"/>
            <a:ext cx="322978" cy="322978"/>
          </a:xfrm>
          <a:prstGeom prst="rect">
            <a:avLst/>
          </a:prstGeom>
        </p:spPr>
      </p:pic>
      <p:pic>
        <p:nvPicPr>
          <p:cNvPr id="606" name="Image 60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357" y="544628"/>
            <a:ext cx="322978" cy="322978"/>
          </a:xfrm>
          <a:prstGeom prst="rect">
            <a:avLst/>
          </a:prstGeom>
        </p:spPr>
      </p:pic>
      <p:pic>
        <p:nvPicPr>
          <p:cNvPr id="607" name="Image 60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035" y="544628"/>
            <a:ext cx="322978" cy="322978"/>
          </a:xfrm>
          <a:prstGeom prst="rect">
            <a:avLst/>
          </a:prstGeom>
        </p:spPr>
      </p:pic>
      <p:pic>
        <p:nvPicPr>
          <p:cNvPr id="608" name="Image 60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598" y="866864"/>
            <a:ext cx="322978" cy="322978"/>
          </a:xfrm>
          <a:prstGeom prst="rect">
            <a:avLst/>
          </a:prstGeom>
        </p:spPr>
      </p:pic>
      <p:pic>
        <p:nvPicPr>
          <p:cNvPr id="609" name="Image 60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599" y="866864"/>
            <a:ext cx="322978" cy="322978"/>
          </a:xfrm>
          <a:prstGeom prst="rect">
            <a:avLst/>
          </a:prstGeom>
        </p:spPr>
      </p:pic>
      <p:pic>
        <p:nvPicPr>
          <p:cNvPr id="610" name="Image 60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600" y="866864"/>
            <a:ext cx="322978" cy="322978"/>
          </a:xfrm>
          <a:prstGeom prst="rect">
            <a:avLst/>
          </a:prstGeom>
        </p:spPr>
      </p:pic>
      <p:pic>
        <p:nvPicPr>
          <p:cNvPr id="611" name="Image 6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924" y="866864"/>
            <a:ext cx="322978" cy="322978"/>
          </a:xfrm>
          <a:prstGeom prst="rect">
            <a:avLst/>
          </a:prstGeom>
        </p:spPr>
      </p:pic>
      <p:pic>
        <p:nvPicPr>
          <p:cNvPr id="612" name="Image 6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602" y="866864"/>
            <a:ext cx="322978" cy="322978"/>
          </a:xfrm>
          <a:prstGeom prst="rect">
            <a:avLst/>
          </a:prstGeom>
        </p:spPr>
      </p:pic>
      <p:pic>
        <p:nvPicPr>
          <p:cNvPr id="613" name="Image 6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031" y="866864"/>
            <a:ext cx="322978" cy="322978"/>
          </a:xfrm>
          <a:prstGeom prst="rect">
            <a:avLst/>
          </a:prstGeom>
        </p:spPr>
      </p:pic>
      <p:pic>
        <p:nvPicPr>
          <p:cNvPr id="614" name="Image 6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032" y="866864"/>
            <a:ext cx="322978" cy="322978"/>
          </a:xfrm>
          <a:prstGeom prst="rect">
            <a:avLst/>
          </a:prstGeom>
        </p:spPr>
      </p:pic>
      <p:pic>
        <p:nvPicPr>
          <p:cNvPr id="615" name="Image 6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033" y="866864"/>
            <a:ext cx="322978" cy="322978"/>
          </a:xfrm>
          <a:prstGeom prst="rect">
            <a:avLst/>
          </a:prstGeom>
        </p:spPr>
      </p:pic>
      <p:pic>
        <p:nvPicPr>
          <p:cNvPr id="616" name="Image 6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357" y="866864"/>
            <a:ext cx="322978" cy="322978"/>
          </a:xfrm>
          <a:prstGeom prst="rect">
            <a:avLst/>
          </a:prstGeom>
        </p:spPr>
      </p:pic>
      <p:pic>
        <p:nvPicPr>
          <p:cNvPr id="617" name="Image 6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035" y="866864"/>
            <a:ext cx="322978" cy="322978"/>
          </a:xfrm>
          <a:prstGeom prst="rect">
            <a:avLst/>
          </a:prstGeom>
        </p:spPr>
      </p:pic>
      <p:pic>
        <p:nvPicPr>
          <p:cNvPr id="618" name="Image 6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598" y="1189842"/>
            <a:ext cx="322978" cy="322978"/>
          </a:xfrm>
          <a:prstGeom prst="rect">
            <a:avLst/>
          </a:prstGeom>
        </p:spPr>
      </p:pic>
      <p:pic>
        <p:nvPicPr>
          <p:cNvPr id="619" name="Image 6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599" y="1189842"/>
            <a:ext cx="322978" cy="322978"/>
          </a:xfrm>
          <a:prstGeom prst="rect">
            <a:avLst/>
          </a:prstGeom>
        </p:spPr>
      </p:pic>
      <p:pic>
        <p:nvPicPr>
          <p:cNvPr id="620" name="Image 6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600" y="1189842"/>
            <a:ext cx="322978" cy="322978"/>
          </a:xfrm>
          <a:prstGeom prst="rect">
            <a:avLst/>
          </a:prstGeom>
        </p:spPr>
      </p:pic>
      <p:pic>
        <p:nvPicPr>
          <p:cNvPr id="621" name="Image 6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924" y="1189842"/>
            <a:ext cx="322978" cy="322978"/>
          </a:xfrm>
          <a:prstGeom prst="rect">
            <a:avLst/>
          </a:prstGeom>
        </p:spPr>
      </p:pic>
      <p:pic>
        <p:nvPicPr>
          <p:cNvPr id="622" name="Image 6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602" y="1189842"/>
            <a:ext cx="322978" cy="322978"/>
          </a:xfrm>
          <a:prstGeom prst="rect">
            <a:avLst/>
          </a:prstGeom>
        </p:spPr>
      </p:pic>
      <p:pic>
        <p:nvPicPr>
          <p:cNvPr id="623" name="Image 6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031" y="1189842"/>
            <a:ext cx="322978" cy="322978"/>
          </a:xfrm>
          <a:prstGeom prst="rect">
            <a:avLst/>
          </a:prstGeom>
        </p:spPr>
      </p:pic>
      <p:pic>
        <p:nvPicPr>
          <p:cNvPr id="624" name="Image 6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032" y="1189842"/>
            <a:ext cx="322978" cy="322978"/>
          </a:xfrm>
          <a:prstGeom prst="rect">
            <a:avLst/>
          </a:prstGeom>
        </p:spPr>
      </p:pic>
      <p:pic>
        <p:nvPicPr>
          <p:cNvPr id="625" name="Image 6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033" y="1189842"/>
            <a:ext cx="322978" cy="322978"/>
          </a:xfrm>
          <a:prstGeom prst="rect">
            <a:avLst/>
          </a:prstGeom>
        </p:spPr>
      </p:pic>
      <p:pic>
        <p:nvPicPr>
          <p:cNvPr id="626" name="Image 6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357" y="1189842"/>
            <a:ext cx="322978" cy="322978"/>
          </a:xfrm>
          <a:prstGeom prst="rect">
            <a:avLst/>
          </a:prstGeom>
        </p:spPr>
      </p:pic>
      <p:pic>
        <p:nvPicPr>
          <p:cNvPr id="627" name="Image 6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035" y="1189842"/>
            <a:ext cx="322978" cy="322978"/>
          </a:xfrm>
          <a:prstGeom prst="rect">
            <a:avLst/>
          </a:prstGeom>
        </p:spPr>
      </p:pic>
      <p:pic>
        <p:nvPicPr>
          <p:cNvPr id="628" name="Image 6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598" y="1512078"/>
            <a:ext cx="322978" cy="322978"/>
          </a:xfrm>
          <a:prstGeom prst="rect">
            <a:avLst/>
          </a:prstGeom>
        </p:spPr>
      </p:pic>
      <p:pic>
        <p:nvPicPr>
          <p:cNvPr id="629" name="Image 6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599" y="1512078"/>
            <a:ext cx="322978" cy="322978"/>
          </a:xfrm>
          <a:prstGeom prst="rect">
            <a:avLst/>
          </a:prstGeom>
        </p:spPr>
      </p:pic>
      <p:pic>
        <p:nvPicPr>
          <p:cNvPr id="630" name="Image 6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600" y="1512078"/>
            <a:ext cx="322978" cy="322978"/>
          </a:xfrm>
          <a:prstGeom prst="rect">
            <a:avLst/>
          </a:prstGeom>
        </p:spPr>
      </p:pic>
      <p:pic>
        <p:nvPicPr>
          <p:cNvPr id="631" name="Image 6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924" y="1512078"/>
            <a:ext cx="322978" cy="322978"/>
          </a:xfrm>
          <a:prstGeom prst="rect">
            <a:avLst/>
          </a:prstGeom>
        </p:spPr>
      </p:pic>
      <p:pic>
        <p:nvPicPr>
          <p:cNvPr id="632" name="Image 6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602" y="1512078"/>
            <a:ext cx="322978" cy="322978"/>
          </a:xfrm>
          <a:prstGeom prst="rect">
            <a:avLst/>
          </a:prstGeom>
        </p:spPr>
      </p:pic>
      <p:pic>
        <p:nvPicPr>
          <p:cNvPr id="633" name="Image 6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031" y="1512078"/>
            <a:ext cx="322978" cy="322978"/>
          </a:xfrm>
          <a:prstGeom prst="rect">
            <a:avLst/>
          </a:prstGeom>
        </p:spPr>
      </p:pic>
      <p:pic>
        <p:nvPicPr>
          <p:cNvPr id="634" name="Image 6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032" y="1512078"/>
            <a:ext cx="322978" cy="322978"/>
          </a:xfrm>
          <a:prstGeom prst="rect">
            <a:avLst/>
          </a:prstGeom>
        </p:spPr>
      </p:pic>
      <p:pic>
        <p:nvPicPr>
          <p:cNvPr id="635" name="Image 6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033" y="1512078"/>
            <a:ext cx="322978" cy="322978"/>
          </a:xfrm>
          <a:prstGeom prst="rect">
            <a:avLst/>
          </a:prstGeom>
        </p:spPr>
      </p:pic>
      <p:pic>
        <p:nvPicPr>
          <p:cNvPr id="636" name="Image 6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357" y="1512078"/>
            <a:ext cx="322978" cy="322978"/>
          </a:xfrm>
          <a:prstGeom prst="rect">
            <a:avLst/>
          </a:prstGeom>
        </p:spPr>
      </p:pic>
      <p:pic>
        <p:nvPicPr>
          <p:cNvPr id="637" name="Image 6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035" y="1512078"/>
            <a:ext cx="322978" cy="322978"/>
          </a:xfrm>
          <a:prstGeom prst="rect">
            <a:avLst/>
          </a:prstGeom>
        </p:spPr>
      </p:pic>
      <p:pic>
        <p:nvPicPr>
          <p:cNvPr id="638" name="Image 6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598" y="1835056"/>
            <a:ext cx="322978" cy="322978"/>
          </a:xfrm>
          <a:prstGeom prst="rect">
            <a:avLst/>
          </a:prstGeom>
        </p:spPr>
      </p:pic>
      <p:pic>
        <p:nvPicPr>
          <p:cNvPr id="639" name="Image 6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599" y="1835056"/>
            <a:ext cx="322978" cy="322978"/>
          </a:xfrm>
          <a:prstGeom prst="rect">
            <a:avLst/>
          </a:prstGeom>
        </p:spPr>
      </p:pic>
      <p:pic>
        <p:nvPicPr>
          <p:cNvPr id="640" name="Image 6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600" y="1835056"/>
            <a:ext cx="322978" cy="322978"/>
          </a:xfrm>
          <a:prstGeom prst="rect">
            <a:avLst/>
          </a:prstGeom>
        </p:spPr>
      </p:pic>
      <p:pic>
        <p:nvPicPr>
          <p:cNvPr id="641" name="Image 6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924" y="1835056"/>
            <a:ext cx="322978" cy="322978"/>
          </a:xfrm>
          <a:prstGeom prst="rect">
            <a:avLst/>
          </a:prstGeom>
        </p:spPr>
      </p:pic>
      <p:pic>
        <p:nvPicPr>
          <p:cNvPr id="642" name="Image 6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602" y="1835056"/>
            <a:ext cx="322978" cy="322978"/>
          </a:xfrm>
          <a:prstGeom prst="rect">
            <a:avLst/>
          </a:prstGeom>
        </p:spPr>
      </p:pic>
      <p:pic>
        <p:nvPicPr>
          <p:cNvPr id="643" name="Image 6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031" y="1835056"/>
            <a:ext cx="322978" cy="322978"/>
          </a:xfrm>
          <a:prstGeom prst="rect">
            <a:avLst/>
          </a:prstGeom>
        </p:spPr>
      </p:pic>
      <p:pic>
        <p:nvPicPr>
          <p:cNvPr id="644" name="Image 6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032" y="1835056"/>
            <a:ext cx="322978" cy="322978"/>
          </a:xfrm>
          <a:prstGeom prst="rect">
            <a:avLst/>
          </a:prstGeom>
        </p:spPr>
      </p:pic>
      <p:pic>
        <p:nvPicPr>
          <p:cNvPr id="645" name="Image 6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033" y="1835056"/>
            <a:ext cx="322978" cy="322978"/>
          </a:xfrm>
          <a:prstGeom prst="rect">
            <a:avLst/>
          </a:prstGeom>
        </p:spPr>
      </p:pic>
      <p:pic>
        <p:nvPicPr>
          <p:cNvPr id="646" name="Image 6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357" y="1835056"/>
            <a:ext cx="322978" cy="322978"/>
          </a:xfrm>
          <a:prstGeom prst="rect">
            <a:avLst/>
          </a:prstGeom>
        </p:spPr>
      </p:pic>
      <p:pic>
        <p:nvPicPr>
          <p:cNvPr id="647" name="Image 6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035" y="1835056"/>
            <a:ext cx="322978" cy="322978"/>
          </a:xfrm>
          <a:prstGeom prst="rect">
            <a:avLst/>
          </a:prstGeom>
        </p:spPr>
      </p:pic>
      <p:pic>
        <p:nvPicPr>
          <p:cNvPr id="648" name="Image 64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598" y="2157292"/>
            <a:ext cx="322978" cy="322978"/>
          </a:xfrm>
          <a:prstGeom prst="rect">
            <a:avLst/>
          </a:prstGeom>
        </p:spPr>
      </p:pic>
      <p:pic>
        <p:nvPicPr>
          <p:cNvPr id="649" name="Image 6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599" y="2157292"/>
            <a:ext cx="322978" cy="322978"/>
          </a:xfrm>
          <a:prstGeom prst="rect">
            <a:avLst/>
          </a:prstGeom>
        </p:spPr>
      </p:pic>
      <p:pic>
        <p:nvPicPr>
          <p:cNvPr id="650" name="Image 6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600" y="2157292"/>
            <a:ext cx="322978" cy="322978"/>
          </a:xfrm>
          <a:prstGeom prst="rect">
            <a:avLst/>
          </a:prstGeom>
        </p:spPr>
      </p:pic>
      <p:pic>
        <p:nvPicPr>
          <p:cNvPr id="651" name="Image 6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924" y="2157292"/>
            <a:ext cx="322978" cy="322978"/>
          </a:xfrm>
          <a:prstGeom prst="rect">
            <a:avLst/>
          </a:prstGeom>
        </p:spPr>
      </p:pic>
      <p:pic>
        <p:nvPicPr>
          <p:cNvPr id="652" name="Image 6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602" y="2157292"/>
            <a:ext cx="322978" cy="322978"/>
          </a:xfrm>
          <a:prstGeom prst="rect">
            <a:avLst/>
          </a:prstGeom>
        </p:spPr>
      </p:pic>
      <p:pic>
        <p:nvPicPr>
          <p:cNvPr id="653" name="Image 65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031" y="2157292"/>
            <a:ext cx="322978" cy="322978"/>
          </a:xfrm>
          <a:prstGeom prst="rect">
            <a:avLst/>
          </a:prstGeom>
        </p:spPr>
      </p:pic>
      <p:pic>
        <p:nvPicPr>
          <p:cNvPr id="654" name="Image 65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032" y="2157292"/>
            <a:ext cx="322978" cy="322978"/>
          </a:xfrm>
          <a:prstGeom prst="rect">
            <a:avLst/>
          </a:prstGeom>
        </p:spPr>
      </p:pic>
      <p:pic>
        <p:nvPicPr>
          <p:cNvPr id="655" name="Image 6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033" y="2157292"/>
            <a:ext cx="322978" cy="322978"/>
          </a:xfrm>
          <a:prstGeom prst="rect">
            <a:avLst/>
          </a:prstGeom>
        </p:spPr>
      </p:pic>
      <p:pic>
        <p:nvPicPr>
          <p:cNvPr id="656" name="Image 6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357" y="2157292"/>
            <a:ext cx="322978" cy="322978"/>
          </a:xfrm>
          <a:prstGeom prst="rect">
            <a:avLst/>
          </a:prstGeom>
        </p:spPr>
      </p:pic>
      <p:pic>
        <p:nvPicPr>
          <p:cNvPr id="657" name="Image 65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035" y="2157292"/>
            <a:ext cx="322978" cy="322978"/>
          </a:xfrm>
          <a:prstGeom prst="rect">
            <a:avLst/>
          </a:prstGeom>
        </p:spPr>
      </p:pic>
      <p:pic>
        <p:nvPicPr>
          <p:cNvPr id="658" name="Image 65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598" y="2480270"/>
            <a:ext cx="322978" cy="322978"/>
          </a:xfrm>
          <a:prstGeom prst="rect">
            <a:avLst/>
          </a:prstGeom>
        </p:spPr>
      </p:pic>
      <p:pic>
        <p:nvPicPr>
          <p:cNvPr id="659" name="Image 65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599" y="2480270"/>
            <a:ext cx="322978" cy="322978"/>
          </a:xfrm>
          <a:prstGeom prst="rect">
            <a:avLst/>
          </a:prstGeom>
        </p:spPr>
      </p:pic>
      <p:pic>
        <p:nvPicPr>
          <p:cNvPr id="660" name="Image 65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600" y="2480270"/>
            <a:ext cx="322978" cy="322978"/>
          </a:xfrm>
          <a:prstGeom prst="rect">
            <a:avLst/>
          </a:prstGeom>
        </p:spPr>
      </p:pic>
      <p:pic>
        <p:nvPicPr>
          <p:cNvPr id="661" name="Image 66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924" y="2480270"/>
            <a:ext cx="322978" cy="322978"/>
          </a:xfrm>
          <a:prstGeom prst="rect">
            <a:avLst/>
          </a:prstGeom>
        </p:spPr>
      </p:pic>
      <p:pic>
        <p:nvPicPr>
          <p:cNvPr id="662" name="Image 66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602" y="2480270"/>
            <a:ext cx="322978" cy="322978"/>
          </a:xfrm>
          <a:prstGeom prst="rect">
            <a:avLst/>
          </a:prstGeom>
        </p:spPr>
      </p:pic>
      <p:pic>
        <p:nvPicPr>
          <p:cNvPr id="663" name="Image 66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031" y="2480270"/>
            <a:ext cx="322978" cy="322978"/>
          </a:xfrm>
          <a:prstGeom prst="rect">
            <a:avLst/>
          </a:prstGeom>
        </p:spPr>
      </p:pic>
      <p:pic>
        <p:nvPicPr>
          <p:cNvPr id="664" name="Image 66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032" y="2480270"/>
            <a:ext cx="322978" cy="322978"/>
          </a:xfrm>
          <a:prstGeom prst="rect">
            <a:avLst/>
          </a:prstGeom>
        </p:spPr>
      </p:pic>
      <p:pic>
        <p:nvPicPr>
          <p:cNvPr id="665" name="Image 66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033" y="2480270"/>
            <a:ext cx="322978" cy="322978"/>
          </a:xfrm>
          <a:prstGeom prst="rect">
            <a:avLst/>
          </a:prstGeom>
        </p:spPr>
      </p:pic>
      <p:pic>
        <p:nvPicPr>
          <p:cNvPr id="666" name="Image 66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357" y="2480270"/>
            <a:ext cx="322978" cy="322978"/>
          </a:xfrm>
          <a:prstGeom prst="rect">
            <a:avLst/>
          </a:prstGeom>
        </p:spPr>
      </p:pic>
      <p:pic>
        <p:nvPicPr>
          <p:cNvPr id="667" name="Image 6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035" y="2480270"/>
            <a:ext cx="322978" cy="322978"/>
          </a:xfrm>
          <a:prstGeom prst="rect">
            <a:avLst/>
          </a:prstGeom>
        </p:spPr>
      </p:pic>
      <p:pic>
        <p:nvPicPr>
          <p:cNvPr id="668" name="Image 66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598" y="2803437"/>
            <a:ext cx="322978" cy="322978"/>
          </a:xfrm>
          <a:prstGeom prst="rect">
            <a:avLst/>
          </a:prstGeom>
        </p:spPr>
      </p:pic>
      <p:pic>
        <p:nvPicPr>
          <p:cNvPr id="669" name="Image 66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599" y="2803437"/>
            <a:ext cx="322978" cy="322978"/>
          </a:xfrm>
          <a:prstGeom prst="rect">
            <a:avLst/>
          </a:prstGeom>
        </p:spPr>
      </p:pic>
      <p:pic>
        <p:nvPicPr>
          <p:cNvPr id="670" name="Image 66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600" y="2803437"/>
            <a:ext cx="322978" cy="322978"/>
          </a:xfrm>
          <a:prstGeom prst="rect">
            <a:avLst/>
          </a:prstGeom>
        </p:spPr>
      </p:pic>
      <p:pic>
        <p:nvPicPr>
          <p:cNvPr id="671" name="Image 67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924" y="2803437"/>
            <a:ext cx="322978" cy="322978"/>
          </a:xfrm>
          <a:prstGeom prst="rect">
            <a:avLst/>
          </a:prstGeom>
        </p:spPr>
      </p:pic>
      <p:pic>
        <p:nvPicPr>
          <p:cNvPr id="672" name="Image 67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602" y="2803437"/>
            <a:ext cx="322978" cy="322978"/>
          </a:xfrm>
          <a:prstGeom prst="rect">
            <a:avLst/>
          </a:prstGeom>
        </p:spPr>
      </p:pic>
      <p:pic>
        <p:nvPicPr>
          <p:cNvPr id="673" name="Image 67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031" y="2803437"/>
            <a:ext cx="322978" cy="322978"/>
          </a:xfrm>
          <a:prstGeom prst="rect">
            <a:avLst/>
          </a:prstGeom>
        </p:spPr>
      </p:pic>
      <p:pic>
        <p:nvPicPr>
          <p:cNvPr id="674" name="Image 67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032" y="2803437"/>
            <a:ext cx="322978" cy="322978"/>
          </a:xfrm>
          <a:prstGeom prst="rect">
            <a:avLst/>
          </a:prstGeom>
        </p:spPr>
      </p:pic>
      <p:pic>
        <p:nvPicPr>
          <p:cNvPr id="675" name="Image 67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033" y="2803437"/>
            <a:ext cx="322978" cy="322978"/>
          </a:xfrm>
          <a:prstGeom prst="rect">
            <a:avLst/>
          </a:prstGeom>
        </p:spPr>
      </p:pic>
      <p:pic>
        <p:nvPicPr>
          <p:cNvPr id="676" name="Image 67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357" y="2803437"/>
            <a:ext cx="322978" cy="322978"/>
          </a:xfrm>
          <a:prstGeom prst="rect">
            <a:avLst/>
          </a:prstGeom>
        </p:spPr>
      </p:pic>
      <p:pic>
        <p:nvPicPr>
          <p:cNvPr id="677" name="Image 67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035" y="2803437"/>
            <a:ext cx="322978" cy="322978"/>
          </a:xfrm>
          <a:prstGeom prst="rect">
            <a:avLst/>
          </a:prstGeom>
        </p:spPr>
      </p:pic>
      <p:pic>
        <p:nvPicPr>
          <p:cNvPr id="678" name="Image 67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598" y="3126415"/>
            <a:ext cx="322978" cy="322978"/>
          </a:xfrm>
          <a:prstGeom prst="rect">
            <a:avLst/>
          </a:prstGeom>
        </p:spPr>
      </p:pic>
      <p:pic>
        <p:nvPicPr>
          <p:cNvPr id="679" name="Image 67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599" y="3126415"/>
            <a:ext cx="322978" cy="322978"/>
          </a:xfrm>
          <a:prstGeom prst="rect">
            <a:avLst/>
          </a:prstGeom>
        </p:spPr>
      </p:pic>
      <p:pic>
        <p:nvPicPr>
          <p:cNvPr id="680" name="Image 67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600" y="3126415"/>
            <a:ext cx="322978" cy="322978"/>
          </a:xfrm>
          <a:prstGeom prst="rect">
            <a:avLst/>
          </a:prstGeom>
        </p:spPr>
      </p:pic>
      <p:pic>
        <p:nvPicPr>
          <p:cNvPr id="681" name="Image 68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924" y="3126415"/>
            <a:ext cx="322978" cy="322978"/>
          </a:xfrm>
          <a:prstGeom prst="rect">
            <a:avLst/>
          </a:prstGeom>
        </p:spPr>
      </p:pic>
      <p:pic>
        <p:nvPicPr>
          <p:cNvPr id="682" name="Image 6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602" y="3126415"/>
            <a:ext cx="322978" cy="322978"/>
          </a:xfrm>
          <a:prstGeom prst="rect">
            <a:avLst/>
          </a:prstGeom>
        </p:spPr>
      </p:pic>
      <p:pic>
        <p:nvPicPr>
          <p:cNvPr id="683" name="Image 68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031" y="3126415"/>
            <a:ext cx="322978" cy="322978"/>
          </a:xfrm>
          <a:prstGeom prst="rect">
            <a:avLst/>
          </a:prstGeom>
        </p:spPr>
      </p:pic>
      <p:pic>
        <p:nvPicPr>
          <p:cNvPr id="684" name="Image 68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032" y="3126415"/>
            <a:ext cx="322978" cy="322978"/>
          </a:xfrm>
          <a:prstGeom prst="rect">
            <a:avLst/>
          </a:prstGeom>
        </p:spPr>
      </p:pic>
      <p:pic>
        <p:nvPicPr>
          <p:cNvPr id="685" name="Image 68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033" y="3126415"/>
            <a:ext cx="322978" cy="322978"/>
          </a:xfrm>
          <a:prstGeom prst="rect">
            <a:avLst/>
          </a:prstGeom>
        </p:spPr>
      </p:pic>
      <p:pic>
        <p:nvPicPr>
          <p:cNvPr id="686" name="Image 68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357" y="3126415"/>
            <a:ext cx="322978" cy="322978"/>
          </a:xfrm>
          <a:prstGeom prst="rect">
            <a:avLst/>
          </a:prstGeom>
        </p:spPr>
      </p:pic>
      <p:pic>
        <p:nvPicPr>
          <p:cNvPr id="687" name="Image 68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035" y="3126415"/>
            <a:ext cx="322978" cy="322978"/>
          </a:xfrm>
          <a:prstGeom prst="rect">
            <a:avLst/>
          </a:prstGeom>
        </p:spPr>
      </p:pic>
      <p:pic>
        <p:nvPicPr>
          <p:cNvPr id="688" name="Image 68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598" y="3448651"/>
            <a:ext cx="322978" cy="322978"/>
          </a:xfrm>
          <a:prstGeom prst="rect">
            <a:avLst/>
          </a:prstGeom>
        </p:spPr>
      </p:pic>
      <p:pic>
        <p:nvPicPr>
          <p:cNvPr id="689" name="Image 68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599" y="3448651"/>
            <a:ext cx="322978" cy="322978"/>
          </a:xfrm>
          <a:prstGeom prst="rect">
            <a:avLst/>
          </a:prstGeom>
        </p:spPr>
      </p:pic>
      <p:pic>
        <p:nvPicPr>
          <p:cNvPr id="690" name="Image 68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600" y="3448651"/>
            <a:ext cx="322978" cy="322978"/>
          </a:xfrm>
          <a:prstGeom prst="rect">
            <a:avLst/>
          </a:prstGeom>
        </p:spPr>
      </p:pic>
      <p:pic>
        <p:nvPicPr>
          <p:cNvPr id="691" name="Image 69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924" y="3448651"/>
            <a:ext cx="322978" cy="322978"/>
          </a:xfrm>
          <a:prstGeom prst="rect">
            <a:avLst/>
          </a:prstGeom>
        </p:spPr>
      </p:pic>
      <p:pic>
        <p:nvPicPr>
          <p:cNvPr id="692" name="Image 69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602" y="3448651"/>
            <a:ext cx="322978" cy="322978"/>
          </a:xfrm>
          <a:prstGeom prst="rect">
            <a:avLst/>
          </a:prstGeom>
        </p:spPr>
      </p:pic>
      <p:pic>
        <p:nvPicPr>
          <p:cNvPr id="693" name="Image 69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031" y="3448651"/>
            <a:ext cx="322978" cy="322978"/>
          </a:xfrm>
          <a:prstGeom prst="rect">
            <a:avLst/>
          </a:prstGeom>
        </p:spPr>
      </p:pic>
      <p:pic>
        <p:nvPicPr>
          <p:cNvPr id="694" name="Image 69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032" y="3448651"/>
            <a:ext cx="322978" cy="322978"/>
          </a:xfrm>
          <a:prstGeom prst="rect">
            <a:avLst/>
          </a:prstGeom>
        </p:spPr>
      </p:pic>
      <p:pic>
        <p:nvPicPr>
          <p:cNvPr id="695" name="Image 69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033" y="3448651"/>
            <a:ext cx="322978" cy="322978"/>
          </a:xfrm>
          <a:prstGeom prst="rect">
            <a:avLst/>
          </a:prstGeom>
        </p:spPr>
      </p:pic>
      <p:pic>
        <p:nvPicPr>
          <p:cNvPr id="696" name="Image 69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357" y="3448651"/>
            <a:ext cx="322978" cy="322978"/>
          </a:xfrm>
          <a:prstGeom prst="rect">
            <a:avLst/>
          </a:prstGeom>
        </p:spPr>
      </p:pic>
      <p:pic>
        <p:nvPicPr>
          <p:cNvPr id="697" name="Image 69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035" y="3448651"/>
            <a:ext cx="322978" cy="322978"/>
          </a:xfrm>
          <a:prstGeom prst="rect">
            <a:avLst/>
          </a:prstGeom>
        </p:spPr>
      </p:pic>
      <p:pic>
        <p:nvPicPr>
          <p:cNvPr id="698" name="Image 69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598" y="3771629"/>
            <a:ext cx="322978" cy="322978"/>
          </a:xfrm>
          <a:prstGeom prst="rect">
            <a:avLst/>
          </a:prstGeom>
        </p:spPr>
      </p:pic>
      <p:pic>
        <p:nvPicPr>
          <p:cNvPr id="699" name="Image 69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599" y="3771629"/>
            <a:ext cx="322978" cy="322978"/>
          </a:xfrm>
          <a:prstGeom prst="rect">
            <a:avLst/>
          </a:prstGeom>
        </p:spPr>
      </p:pic>
      <p:pic>
        <p:nvPicPr>
          <p:cNvPr id="700" name="Image 6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600" y="3771629"/>
            <a:ext cx="322978" cy="322978"/>
          </a:xfrm>
          <a:prstGeom prst="rect">
            <a:avLst/>
          </a:prstGeom>
        </p:spPr>
      </p:pic>
      <p:pic>
        <p:nvPicPr>
          <p:cNvPr id="701" name="Image 70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924" y="3771629"/>
            <a:ext cx="322978" cy="322978"/>
          </a:xfrm>
          <a:prstGeom prst="rect">
            <a:avLst/>
          </a:prstGeom>
        </p:spPr>
      </p:pic>
      <p:pic>
        <p:nvPicPr>
          <p:cNvPr id="702" name="Image 70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602" y="3771629"/>
            <a:ext cx="322978" cy="322978"/>
          </a:xfrm>
          <a:prstGeom prst="rect">
            <a:avLst/>
          </a:prstGeom>
        </p:spPr>
      </p:pic>
      <p:pic>
        <p:nvPicPr>
          <p:cNvPr id="703" name="Image 70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031" y="3771629"/>
            <a:ext cx="322978" cy="322978"/>
          </a:xfrm>
          <a:prstGeom prst="rect">
            <a:avLst/>
          </a:prstGeom>
        </p:spPr>
      </p:pic>
      <p:pic>
        <p:nvPicPr>
          <p:cNvPr id="704" name="Image 70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032" y="3771629"/>
            <a:ext cx="322978" cy="322978"/>
          </a:xfrm>
          <a:prstGeom prst="rect">
            <a:avLst/>
          </a:prstGeom>
        </p:spPr>
      </p:pic>
      <p:pic>
        <p:nvPicPr>
          <p:cNvPr id="705" name="Image 70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033" y="3771629"/>
            <a:ext cx="322978" cy="322978"/>
          </a:xfrm>
          <a:prstGeom prst="rect">
            <a:avLst/>
          </a:prstGeom>
        </p:spPr>
      </p:pic>
      <p:pic>
        <p:nvPicPr>
          <p:cNvPr id="706" name="Image 70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357" y="3771629"/>
            <a:ext cx="322978" cy="322978"/>
          </a:xfrm>
          <a:prstGeom prst="rect">
            <a:avLst/>
          </a:prstGeom>
        </p:spPr>
      </p:pic>
      <p:pic>
        <p:nvPicPr>
          <p:cNvPr id="707" name="Image 70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035" y="3771629"/>
            <a:ext cx="322978" cy="322978"/>
          </a:xfrm>
          <a:prstGeom prst="rect">
            <a:avLst/>
          </a:prstGeom>
        </p:spPr>
      </p:pic>
      <p:pic>
        <p:nvPicPr>
          <p:cNvPr id="708" name="Image 70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598" y="4093865"/>
            <a:ext cx="322978" cy="322978"/>
          </a:xfrm>
          <a:prstGeom prst="rect">
            <a:avLst/>
          </a:prstGeom>
        </p:spPr>
      </p:pic>
      <p:pic>
        <p:nvPicPr>
          <p:cNvPr id="709" name="Image 70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599" y="4093865"/>
            <a:ext cx="322978" cy="322978"/>
          </a:xfrm>
          <a:prstGeom prst="rect">
            <a:avLst/>
          </a:prstGeom>
        </p:spPr>
      </p:pic>
      <p:pic>
        <p:nvPicPr>
          <p:cNvPr id="710" name="Image 70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600" y="4093865"/>
            <a:ext cx="322978" cy="322978"/>
          </a:xfrm>
          <a:prstGeom prst="rect">
            <a:avLst/>
          </a:prstGeom>
        </p:spPr>
      </p:pic>
      <p:pic>
        <p:nvPicPr>
          <p:cNvPr id="711" name="Image 7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924" y="4093865"/>
            <a:ext cx="322978" cy="322978"/>
          </a:xfrm>
          <a:prstGeom prst="rect">
            <a:avLst/>
          </a:prstGeom>
        </p:spPr>
      </p:pic>
      <p:pic>
        <p:nvPicPr>
          <p:cNvPr id="712" name="Image 7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602" y="4093865"/>
            <a:ext cx="322978" cy="322978"/>
          </a:xfrm>
          <a:prstGeom prst="rect">
            <a:avLst/>
          </a:prstGeom>
        </p:spPr>
      </p:pic>
      <p:pic>
        <p:nvPicPr>
          <p:cNvPr id="713" name="Image 7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031" y="4093865"/>
            <a:ext cx="322978" cy="322978"/>
          </a:xfrm>
          <a:prstGeom prst="rect">
            <a:avLst/>
          </a:prstGeom>
        </p:spPr>
      </p:pic>
      <p:pic>
        <p:nvPicPr>
          <p:cNvPr id="714" name="Image 7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032" y="4093865"/>
            <a:ext cx="322978" cy="322978"/>
          </a:xfrm>
          <a:prstGeom prst="rect">
            <a:avLst/>
          </a:prstGeom>
        </p:spPr>
      </p:pic>
      <p:pic>
        <p:nvPicPr>
          <p:cNvPr id="715" name="Image 7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033" y="4093865"/>
            <a:ext cx="322978" cy="322978"/>
          </a:xfrm>
          <a:prstGeom prst="rect">
            <a:avLst/>
          </a:prstGeom>
        </p:spPr>
      </p:pic>
      <p:pic>
        <p:nvPicPr>
          <p:cNvPr id="716" name="Image 7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357" y="4093865"/>
            <a:ext cx="322978" cy="322978"/>
          </a:xfrm>
          <a:prstGeom prst="rect">
            <a:avLst/>
          </a:prstGeom>
        </p:spPr>
      </p:pic>
      <p:pic>
        <p:nvPicPr>
          <p:cNvPr id="717" name="Image 7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035" y="4093865"/>
            <a:ext cx="322978" cy="322978"/>
          </a:xfrm>
          <a:prstGeom prst="rect">
            <a:avLst/>
          </a:prstGeom>
        </p:spPr>
      </p:pic>
      <p:pic>
        <p:nvPicPr>
          <p:cNvPr id="718" name="Image 7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598" y="4416843"/>
            <a:ext cx="322978" cy="322978"/>
          </a:xfrm>
          <a:prstGeom prst="rect">
            <a:avLst/>
          </a:prstGeom>
        </p:spPr>
      </p:pic>
      <p:pic>
        <p:nvPicPr>
          <p:cNvPr id="719" name="Image 7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599" y="4416843"/>
            <a:ext cx="322978" cy="322978"/>
          </a:xfrm>
          <a:prstGeom prst="rect">
            <a:avLst/>
          </a:prstGeom>
        </p:spPr>
      </p:pic>
      <p:pic>
        <p:nvPicPr>
          <p:cNvPr id="720" name="Image 7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600" y="4416843"/>
            <a:ext cx="322978" cy="322978"/>
          </a:xfrm>
          <a:prstGeom prst="rect">
            <a:avLst/>
          </a:prstGeom>
        </p:spPr>
      </p:pic>
      <p:pic>
        <p:nvPicPr>
          <p:cNvPr id="721" name="Image 7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924" y="4416843"/>
            <a:ext cx="322978" cy="322978"/>
          </a:xfrm>
          <a:prstGeom prst="rect">
            <a:avLst/>
          </a:prstGeom>
        </p:spPr>
      </p:pic>
      <p:pic>
        <p:nvPicPr>
          <p:cNvPr id="722" name="Image 7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602" y="4416843"/>
            <a:ext cx="322978" cy="322978"/>
          </a:xfrm>
          <a:prstGeom prst="rect">
            <a:avLst/>
          </a:prstGeom>
        </p:spPr>
      </p:pic>
      <p:pic>
        <p:nvPicPr>
          <p:cNvPr id="723" name="Image 7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031" y="4416843"/>
            <a:ext cx="322978" cy="322978"/>
          </a:xfrm>
          <a:prstGeom prst="rect">
            <a:avLst/>
          </a:prstGeom>
        </p:spPr>
      </p:pic>
      <p:pic>
        <p:nvPicPr>
          <p:cNvPr id="724" name="Image 7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032" y="4416843"/>
            <a:ext cx="322978" cy="322978"/>
          </a:xfrm>
          <a:prstGeom prst="rect">
            <a:avLst/>
          </a:prstGeom>
        </p:spPr>
      </p:pic>
      <p:pic>
        <p:nvPicPr>
          <p:cNvPr id="725" name="Image 7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033" y="4416843"/>
            <a:ext cx="322978" cy="322978"/>
          </a:xfrm>
          <a:prstGeom prst="rect">
            <a:avLst/>
          </a:prstGeom>
        </p:spPr>
      </p:pic>
      <p:pic>
        <p:nvPicPr>
          <p:cNvPr id="726" name="Image 7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357" y="4416843"/>
            <a:ext cx="322978" cy="322978"/>
          </a:xfrm>
          <a:prstGeom prst="rect">
            <a:avLst/>
          </a:prstGeom>
        </p:spPr>
      </p:pic>
      <p:pic>
        <p:nvPicPr>
          <p:cNvPr id="727" name="Image 7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035" y="4416843"/>
            <a:ext cx="322978" cy="322978"/>
          </a:xfrm>
          <a:prstGeom prst="rect">
            <a:avLst/>
          </a:prstGeom>
        </p:spPr>
      </p:pic>
      <p:pic>
        <p:nvPicPr>
          <p:cNvPr id="728" name="Image 7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598" y="4739079"/>
            <a:ext cx="322978" cy="322978"/>
          </a:xfrm>
          <a:prstGeom prst="rect">
            <a:avLst/>
          </a:prstGeom>
        </p:spPr>
      </p:pic>
      <p:pic>
        <p:nvPicPr>
          <p:cNvPr id="729" name="Image 7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599" y="4739079"/>
            <a:ext cx="322978" cy="322978"/>
          </a:xfrm>
          <a:prstGeom prst="rect">
            <a:avLst/>
          </a:prstGeom>
        </p:spPr>
      </p:pic>
      <p:pic>
        <p:nvPicPr>
          <p:cNvPr id="730" name="Image 7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600" y="4739079"/>
            <a:ext cx="322978" cy="322978"/>
          </a:xfrm>
          <a:prstGeom prst="rect">
            <a:avLst/>
          </a:prstGeom>
        </p:spPr>
      </p:pic>
      <p:pic>
        <p:nvPicPr>
          <p:cNvPr id="731" name="Image 7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924" y="4739079"/>
            <a:ext cx="322978" cy="322978"/>
          </a:xfrm>
          <a:prstGeom prst="rect">
            <a:avLst/>
          </a:prstGeom>
        </p:spPr>
      </p:pic>
      <p:pic>
        <p:nvPicPr>
          <p:cNvPr id="732" name="Image 7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602" y="4739079"/>
            <a:ext cx="322978" cy="322978"/>
          </a:xfrm>
          <a:prstGeom prst="rect">
            <a:avLst/>
          </a:prstGeom>
        </p:spPr>
      </p:pic>
      <p:pic>
        <p:nvPicPr>
          <p:cNvPr id="733" name="Image 7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031" y="4739079"/>
            <a:ext cx="322978" cy="322978"/>
          </a:xfrm>
          <a:prstGeom prst="rect">
            <a:avLst/>
          </a:prstGeom>
        </p:spPr>
      </p:pic>
      <p:pic>
        <p:nvPicPr>
          <p:cNvPr id="734" name="Image 7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032" y="4739079"/>
            <a:ext cx="322978" cy="322978"/>
          </a:xfrm>
          <a:prstGeom prst="rect">
            <a:avLst/>
          </a:prstGeom>
        </p:spPr>
      </p:pic>
      <p:pic>
        <p:nvPicPr>
          <p:cNvPr id="735" name="Image 7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033" y="4739079"/>
            <a:ext cx="322978" cy="322978"/>
          </a:xfrm>
          <a:prstGeom prst="rect">
            <a:avLst/>
          </a:prstGeom>
        </p:spPr>
      </p:pic>
      <p:pic>
        <p:nvPicPr>
          <p:cNvPr id="736" name="Image 7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357" y="4739079"/>
            <a:ext cx="322978" cy="322978"/>
          </a:xfrm>
          <a:prstGeom prst="rect">
            <a:avLst/>
          </a:prstGeom>
        </p:spPr>
      </p:pic>
      <p:pic>
        <p:nvPicPr>
          <p:cNvPr id="737" name="Image 7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035" y="4739079"/>
            <a:ext cx="322978" cy="322978"/>
          </a:xfrm>
          <a:prstGeom prst="rect">
            <a:avLst/>
          </a:prstGeom>
        </p:spPr>
      </p:pic>
      <p:pic>
        <p:nvPicPr>
          <p:cNvPr id="738" name="Image 7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598" y="5062057"/>
            <a:ext cx="322978" cy="322978"/>
          </a:xfrm>
          <a:prstGeom prst="rect">
            <a:avLst/>
          </a:prstGeom>
        </p:spPr>
      </p:pic>
      <p:pic>
        <p:nvPicPr>
          <p:cNvPr id="739" name="Image 7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599" y="5062057"/>
            <a:ext cx="322978" cy="322978"/>
          </a:xfrm>
          <a:prstGeom prst="rect">
            <a:avLst/>
          </a:prstGeom>
        </p:spPr>
      </p:pic>
      <p:pic>
        <p:nvPicPr>
          <p:cNvPr id="740" name="Image 7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600" y="5062057"/>
            <a:ext cx="322978" cy="322978"/>
          </a:xfrm>
          <a:prstGeom prst="rect">
            <a:avLst/>
          </a:prstGeom>
        </p:spPr>
      </p:pic>
      <p:pic>
        <p:nvPicPr>
          <p:cNvPr id="741" name="Image 7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924" y="5062057"/>
            <a:ext cx="322978" cy="322978"/>
          </a:xfrm>
          <a:prstGeom prst="rect">
            <a:avLst/>
          </a:prstGeom>
        </p:spPr>
      </p:pic>
      <p:pic>
        <p:nvPicPr>
          <p:cNvPr id="742" name="Image 7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602" y="5062057"/>
            <a:ext cx="322978" cy="322978"/>
          </a:xfrm>
          <a:prstGeom prst="rect">
            <a:avLst/>
          </a:prstGeom>
        </p:spPr>
      </p:pic>
      <p:pic>
        <p:nvPicPr>
          <p:cNvPr id="743" name="Image 7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031" y="5062057"/>
            <a:ext cx="322978" cy="322978"/>
          </a:xfrm>
          <a:prstGeom prst="rect">
            <a:avLst/>
          </a:prstGeom>
        </p:spPr>
      </p:pic>
      <p:pic>
        <p:nvPicPr>
          <p:cNvPr id="744" name="Image 7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032" y="5062057"/>
            <a:ext cx="322978" cy="322978"/>
          </a:xfrm>
          <a:prstGeom prst="rect">
            <a:avLst/>
          </a:prstGeom>
        </p:spPr>
      </p:pic>
      <p:pic>
        <p:nvPicPr>
          <p:cNvPr id="745" name="Image 7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033" y="5062057"/>
            <a:ext cx="322978" cy="322978"/>
          </a:xfrm>
          <a:prstGeom prst="rect">
            <a:avLst/>
          </a:prstGeom>
        </p:spPr>
      </p:pic>
      <p:pic>
        <p:nvPicPr>
          <p:cNvPr id="746" name="Image 7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357" y="5062057"/>
            <a:ext cx="322978" cy="322978"/>
          </a:xfrm>
          <a:prstGeom prst="rect">
            <a:avLst/>
          </a:prstGeom>
        </p:spPr>
      </p:pic>
      <p:pic>
        <p:nvPicPr>
          <p:cNvPr id="747" name="Image 7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035" y="5062057"/>
            <a:ext cx="322978" cy="322978"/>
          </a:xfrm>
          <a:prstGeom prst="rect">
            <a:avLst/>
          </a:prstGeom>
        </p:spPr>
      </p:pic>
      <p:pic>
        <p:nvPicPr>
          <p:cNvPr id="748" name="Image 74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598" y="5384293"/>
            <a:ext cx="322978" cy="322978"/>
          </a:xfrm>
          <a:prstGeom prst="rect">
            <a:avLst/>
          </a:prstGeom>
        </p:spPr>
      </p:pic>
      <p:pic>
        <p:nvPicPr>
          <p:cNvPr id="749" name="Image 7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599" y="5384293"/>
            <a:ext cx="322978" cy="322978"/>
          </a:xfrm>
          <a:prstGeom prst="rect">
            <a:avLst/>
          </a:prstGeom>
        </p:spPr>
      </p:pic>
      <p:pic>
        <p:nvPicPr>
          <p:cNvPr id="750" name="Image 7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600" y="5384293"/>
            <a:ext cx="322978" cy="322978"/>
          </a:xfrm>
          <a:prstGeom prst="rect">
            <a:avLst/>
          </a:prstGeom>
        </p:spPr>
      </p:pic>
      <p:pic>
        <p:nvPicPr>
          <p:cNvPr id="751" name="Image 7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924" y="5384293"/>
            <a:ext cx="322978" cy="322978"/>
          </a:xfrm>
          <a:prstGeom prst="rect">
            <a:avLst/>
          </a:prstGeom>
        </p:spPr>
      </p:pic>
      <p:pic>
        <p:nvPicPr>
          <p:cNvPr id="752" name="Image 7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602" y="5384293"/>
            <a:ext cx="322978" cy="322978"/>
          </a:xfrm>
          <a:prstGeom prst="rect">
            <a:avLst/>
          </a:prstGeom>
        </p:spPr>
      </p:pic>
      <p:pic>
        <p:nvPicPr>
          <p:cNvPr id="753" name="Image 75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031" y="5384293"/>
            <a:ext cx="322978" cy="322978"/>
          </a:xfrm>
          <a:prstGeom prst="rect">
            <a:avLst/>
          </a:prstGeom>
        </p:spPr>
      </p:pic>
      <p:pic>
        <p:nvPicPr>
          <p:cNvPr id="754" name="Image 75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032" y="5384293"/>
            <a:ext cx="322978" cy="322978"/>
          </a:xfrm>
          <a:prstGeom prst="rect">
            <a:avLst/>
          </a:prstGeom>
        </p:spPr>
      </p:pic>
      <p:pic>
        <p:nvPicPr>
          <p:cNvPr id="755" name="Image 7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033" y="5384293"/>
            <a:ext cx="322978" cy="322978"/>
          </a:xfrm>
          <a:prstGeom prst="rect">
            <a:avLst/>
          </a:prstGeom>
        </p:spPr>
      </p:pic>
      <p:pic>
        <p:nvPicPr>
          <p:cNvPr id="756" name="Image 7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357" y="5384293"/>
            <a:ext cx="322978" cy="322978"/>
          </a:xfrm>
          <a:prstGeom prst="rect">
            <a:avLst/>
          </a:prstGeom>
        </p:spPr>
      </p:pic>
      <p:pic>
        <p:nvPicPr>
          <p:cNvPr id="757" name="Image 75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035" y="5384293"/>
            <a:ext cx="322978" cy="322978"/>
          </a:xfrm>
          <a:prstGeom prst="rect">
            <a:avLst/>
          </a:prstGeom>
        </p:spPr>
      </p:pic>
      <p:pic>
        <p:nvPicPr>
          <p:cNvPr id="758" name="Image 75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598" y="5707271"/>
            <a:ext cx="322978" cy="322978"/>
          </a:xfrm>
          <a:prstGeom prst="rect">
            <a:avLst/>
          </a:prstGeom>
        </p:spPr>
      </p:pic>
      <p:pic>
        <p:nvPicPr>
          <p:cNvPr id="759" name="Image 75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599" y="5707271"/>
            <a:ext cx="322978" cy="322978"/>
          </a:xfrm>
          <a:prstGeom prst="rect">
            <a:avLst/>
          </a:prstGeom>
        </p:spPr>
      </p:pic>
      <p:pic>
        <p:nvPicPr>
          <p:cNvPr id="760" name="Image 75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600" y="5707271"/>
            <a:ext cx="322978" cy="322978"/>
          </a:xfrm>
          <a:prstGeom prst="rect">
            <a:avLst/>
          </a:prstGeom>
        </p:spPr>
      </p:pic>
      <p:pic>
        <p:nvPicPr>
          <p:cNvPr id="761" name="Image 76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924" y="5707271"/>
            <a:ext cx="322978" cy="322978"/>
          </a:xfrm>
          <a:prstGeom prst="rect">
            <a:avLst/>
          </a:prstGeom>
        </p:spPr>
      </p:pic>
      <p:pic>
        <p:nvPicPr>
          <p:cNvPr id="762" name="Image 76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602" y="5707271"/>
            <a:ext cx="322978" cy="322978"/>
          </a:xfrm>
          <a:prstGeom prst="rect">
            <a:avLst/>
          </a:prstGeom>
        </p:spPr>
      </p:pic>
      <p:pic>
        <p:nvPicPr>
          <p:cNvPr id="763" name="Image 76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031" y="5707271"/>
            <a:ext cx="322978" cy="322978"/>
          </a:xfrm>
          <a:prstGeom prst="rect">
            <a:avLst/>
          </a:prstGeom>
        </p:spPr>
      </p:pic>
      <p:pic>
        <p:nvPicPr>
          <p:cNvPr id="764" name="Image 76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032" y="5707271"/>
            <a:ext cx="322978" cy="322978"/>
          </a:xfrm>
          <a:prstGeom prst="rect">
            <a:avLst/>
          </a:prstGeom>
        </p:spPr>
      </p:pic>
      <p:pic>
        <p:nvPicPr>
          <p:cNvPr id="765" name="Image 76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033" y="5707271"/>
            <a:ext cx="322978" cy="322978"/>
          </a:xfrm>
          <a:prstGeom prst="rect">
            <a:avLst/>
          </a:prstGeom>
        </p:spPr>
      </p:pic>
      <p:pic>
        <p:nvPicPr>
          <p:cNvPr id="766" name="Image 76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357" y="5707271"/>
            <a:ext cx="322978" cy="322978"/>
          </a:xfrm>
          <a:prstGeom prst="rect">
            <a:avLst/>
          </a:prstGeom>
        </p:spPr>
      </p:pic>
      <p:pic>
        <p:nvPicPr>
          <p:cNvPr id="767" name="Image 7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035" y="5707271"/>
            <a:ext cx="322978" cy="322978"/>
          </a:xfrm>
          <a:prstGeom prst="rect">
            <a:avLst/>
          </a:prstGeom>
        </p:spPr>
      </p:pic>
      <p:pic>
        <p:nvPicPr>
          <p:cNvPr id="768" name="Image 76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598" y="6029507"/>
            <a:ext cx="322978" cy="322978"/>
          </a:xfrm>
          <a:prstGeom prst="rect">
            <a:avLst/>
          </a:prstGeom>
        </p:spPr>
      </p:pic>
      <p:pic>
        <p:nvPicPr>
          <p:cNvPr id="769" name="Image 76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599" y="6029507"/>
            <a:ext cx="322978" cy="322978"/>
          </a:xfrm>
          <a:prstGeom prst="rect">
            <a:avLst/>
          </a:prstGeom>
        </p:spPr>
      </p:pic>
      <p:pic>
        <p:nvPicPr>
          <p:cNvPr id="770" name="Image 76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600" y="6029507"/>
            <a:ext cx="322978" cy="322978"/>
          </a:xfrm>
          <a:prstGeom prst="rect">
            <a:avLst/>
          </a:prstGeom>
        </p:spPr>
      </p:pic>
      <p:pic>
        <p:nvPicPr>
          <p:cNvPr id="771" name="Image 77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924" y="6029507"/>
            <a:ext cx="322978" cy="322978"/>
          </a:xfrm>
          <a:prstGeom prst="rect">
            <a:avLst/>
          </a:prstGeom>
        </p:spPr>
      </p:pic>
      <p:pic>
        <p:nvPicPr>
          <p:cNvPr id="772" name="Image 77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602" y="6029507"/>
            <a:ext cx="322978" cy="322978"/>
          </a:xfrm>
          <a:prstGeom prst="rect">
            <a:avLst/>
          </a:prstGeom>
        </p:spPr>
      </p:pic>
      <p:pic>
        <p:nvPicPr>
          <p:cNvPr id="773" name="Image 77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031" y="6029507"/>
            <a:ext cx="322978" cy="322978"/>
          </a:xfrm>
          <a:prstGeom prst="rect">
            <a:avLst/>
          </a:prstGeom>
        </p:spPr>
      </p:pic>
      <p:pic>
        <p:nvPicPr>
          <p:cNvPr id="774" name="Image 77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032" y="6029507"/>
            <a:ext cx="322978" cy="322978"/>
          </a:xfrm>
          <a:prstGeom prst="rect">
            <a:avLst/>
          </a:prstGeom>
        </p:spPr>
      </p:pic>
      <p:pic>
        <p:nvPicPr>
          <p:cNvPr id="775" name="Image 77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033" y="6029507"/>
            <a:ext cx="322978" cy="322978"/>
          </a:xfrm>
          <a:prstGeom prst="rect">
            <a:avLst/>
          </a:prstGeom>
        </p:spPr>
      </p:pic>
      <p:pic>
        <p:nvPicPr>
          <p:cNvPr id="776" name="Image 77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357" y="6029507"/>
            <a:ext cx="322978" cy="322978"/>
          </a:xfrm>
          <a:prstGeom prst="rect">
            <a:avLst/>
          </a:prstGeom>
        </p:spPr>
      </p:pic>
      <p:pic>
        <p:nvPicPr>
          <p:cNvPr id="777" name="Image 77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035" y="6029507"/>
            <a:ext cx="322978" cy="322978"/>
          </a:xfrm>
          <a:prstGeom prst="rect">
            <a:avLst/>
          </a:prstGeom>
        </p:spPr>
      </p:pic>
      <p:pic>
        <p:nvPicPr>
          <p:cNvPr id="778" name="Image 77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598" y="6352485"/>
            <a:ext cx="322978" cy="322978"/>
          </a:xfrm>
          <a:prstGeom prst="rect">
            <a:avLst/>
          </a:prstGeom>
        </p:spPr>
      </p:pic>
      <p:pic>
        <p:nvPicPr>
          <p:cNvPr id="779" name="Image 77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599" y="6352485"/>
            <a:ext cx="322978" cy="322978"/>
          </a:xfrm>
          <a:prstGeom prst="rect">
            <a:avLst/>
          </a:prstGeom>
        </p:spPr>
      </p:pic>
      <p:pic>
        <p:nvPicPr>
          <p:cNvPr id="780" name="Image 77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600" y="6352485"/>
            <a:ext cx="322978" cy="322978"/>
          </a:xfrm>
          <a:prstGeom prst="rect">
            <a:avLst/>
          </a:prstGeom>
        </p:spPr>
      </p:pic>
      <p:pic>
        <p:nvPicPr>
          <p:cNvPr id="781" name="Image 78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924" y="6352485"/>
            <a:ext cx="322978" cy="322978"/>
          </a:xfrm>
          <a:prstGeom prst="rect">
            <a:avLst/>
          </a:prstGeom>
        </p:spPr>
      </p:pic>
      <p:pic>
        <p:nvPicPr>
          <p:cNvPr id="782" name="Image 7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602" y="6352485"/>
            <a:ext cx="322978" cy="322978"/>
          </a:xfrm>
          <a:prstGeom prst="rect">
            <a:avLst/>
          </a:prstGeom>
        </p:spPr>
      </p:pic>
      <p:pic>
        <p:nvPicPr>
          <p:cNvPr id="783" name="Image 78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031" y="6352485"/>
            <a:ext cx="322978" cy="322978"/>
          </a:xfrm>
          <a:prstGeom prst="rect">
            <a:avLst/>
          </a:prstGeom>
        </p:spPr>
      </p:pic>
      <p:pic>
        <p:nvPicPr>
          <p:cNvPr id="784" name="Image 78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032" y="6352485"/>
            <a:ext cx="322978" cy="322978"/>
          </a:xfrm>
          <a:prstGeom prst="rect">
            <a:avLst/>
          </a:prstGeom>
        </p:spPr>
      </p:pic>
      <p:pic>
        <p:nvPicPr>
          <p:cNvPr id="785" name="Image 78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033" y="6352485"/>
            <a:ext cx="322978" cy="322978"/>
          </a:xfrm>
          <a:prstGeom prst="rect">
            <a:avLst/>
          </a:prstGeom>
        </p:spPr>
      </p:pic>
      <p:pic>
        <p:nvPicPr>
          <p:cNvPr id="786" name="Image 78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357" y="6352485"/>
            <a:ext cx="322978" cy="322978"/>
          </a:xfrm>
          <a:prstGeom prst="rect">
            <a:avLst/>
          </a:prstGeom>
        </p:spPr>
      </p:pic>
      <p:pic>
        <p:nvPicPr>
          <p:cNvPr id="787" name="Image 78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035" y="6352485"/>
            <a:ext cx="322978" cy="322978"/>
          </a:xfrm>
          <a:prstGeom prst="rect">
            <a:avLst/>
          </a:prstGeom>
        </p:spPr>
      </p:pic>
      <p:pic>
        <p:nvPicPr>
          <p:cNvPr id="788" name="Image 78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0787" y="221650"/>
            <a:ext cx="322978" cy="322978"/>
          </a:xfrm>
          <a:prstGeom prst="rect">
            <a:avLst/>
          </a:prstGeom>
        </p:spPr>
      </p:pic>
      <p:pic>
        <p:nvPicPr>
          <p:cNvPr id="789" name="Image 78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788" y="221650"/>
            <a:ext cx="322978" cy="322978"/>
          </a:xfrm>
          <a:prstGeom prst="rect">
            <a:avLst/>
          </a:prstGeom>
        </p:spPr>
      </p:pic>
      <p:pic>
        <p:nvPicPr>
          <p:cNvPr id="790" name="Image 78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789" y="221650"/>
            <a:ext cx="322978" cy="322978"/>
          </a:xfrm>
          <a:prstGeom prst="rect">
            <a:avLst/>
          </a:prstGeom>
        </p:spPr>
      </p:pic>
      <p:pic>
        <p:nvPicPr>
          <p:cNvPr id="791" name="Image 79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113" y="221650"/>
            <a:ext cx="322978" cy="322978"/>
          </a:xfrm>
          <a:prstGeom prst="rect">
            <a:avLst/>
          </a:prstGeom>
        </p:spPr>
      </p:pic>
      <p:pic>
        <p:nvPicPr>
          <p:cNvPr id="792" name="Image 79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791" y="221650"/>
            <a:ext cx="322978" cy="322978"/>
          </a:xfrm>
          <a:prstGeom prst="rect">
            <a:avLst/>
          </a:prstGeom>
        </p:spPr>
      </p:pic>
      <p:pic>
        <p:nvPicPr>
          <p:cNvPr id="793" name="Image 79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220" y="221650"/>
            <a:ext cx="322978" cy="322978"/>
          </a:xfrm>
          <a:prstGeom prst="rect">
            <a:avLst/>
          </a:prstGeom>
        </p:spPr>
      </p:pic>
      <p:pic>
        <p:nvPicPr>
          <p:cNvPr id="794" name="Image 79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221" y="221650"/>
            <a:ext cx="322978" cy="322978"/>
          </a:xfrm>
          <a:prstGeom prst="rect">
            <a:avLst/>
          </a:prstGeom>
        </p:spPr>
      </p:pic>
      <p:pic>
        <p:nvPicPr>
          <p:cNvPr id="795" name="Image 79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222" y="221650"/>
            <a:ext cx="322978" cy="322978"/>
          </a:xfrm>
          <a:prstGeom prst="rect">
            <a:avLst/>
          </a:prstGeom>
        </p:spPr>
      </p:pic>
      <p:pic>
        <p:nvPicPr>
          <p:cNvPr id="796" name="Image 79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546" y="221650"/>
            <a:ext cx="322978" cy="322978"/>
          </a:xfrm>
          <a:prstGeom prst="rect">
            <a:avLst/>
          </a:prstGeom>
        </p:spPr>
      </p:pic>
      <p:pic>
        <p:nvPicPr>
          <p:cNvPr id="797" name="Image 79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224" y="221650"/>
            <a:ext cx="322978" cy="322978"/>
          </a:xfrm>
          <a:prstGeom prst="rect">
            <a:avLst/>
          </a:prstGeom>
        </p:spPr>
      </p:pic>
      <p:pic>
        <p:nvPicPr>
          <p:cNvPr id="798" name="Image 79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0787" y="544628"/>
            <a:ext cx="322978" cy="322978"/>
          </a:xfrm>
          <a:prstGeom prst="rect">
            <a:avLst/>
          </a:prstGeom>
        </p:spPr>
      </p:pic>
      <p:pic>
        <p:nvPicPr>
          <p:cNvPr id="799" name="Image 79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788" y="544628"/>
            <a:ext cx="322978" cy="322978"/>
          </a:xfrm>
          <a:prstGeom prst="rect">
            <a:avLst/>
          </a:prstGeom>
        </p:spPr>
      </p:pic>
      <p:pic>
        <p:nvPicPr>
          <p:cNvPr id="800" name="Image 7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789" y="544628"/>
            <a:ext cx="322978" cy="322978"/>
          </a:xfrm>
          <a:prstGeom prst="rect">
            <a:avLst/>
          </a:prstGeom>
        </p:spPr>
      </p:pic>
      <p:pic>
        <p:nvPicPr>
          <p:cNvPr id="801" name="Image 80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113" y="544628"/>
            <a:ext cx="322978" cy="322978"/>
          </a:xfrm>
          <a:prstGeom prst="rect">
            <a:avLst/>
          </a:prstGeom>
        </p:spPr>
      </p:pic>
      <p:pic>
        <p:nvPicPr>
          <p:cNvPr id="802" name="Image 80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791" y="544628"/>
            <a:ext cx="322978" cy="322978"/>
          </a:xfrm>
          <a:prstGeom prst="rect">
            <a:avLst/>
          </a:prstGeom>
        </p:spPr>
      </p:pic>
      <p:pic>
        <p:nvPicPr>
          <p:cNvPr id="803" name="Image 80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220" y="544628"/>
            <a:ext cx="322978" cy="322978"/>
          </a:xfrm>
          <a:prstGeom prst="rect">
            <a:avLst/>
          </a:prstGeom>
        </p:spPr>
      </p:pic>
      <p:pic>
        <p:nvPicPr>
          <p:cNvPr id="804" name="Image 80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221" y="544628"/>
            <a:ext cx="322978" cy="322978"/>
          </a:xfrm>
          <a:prstGeom prst="rect">
            <a:avLst/>
          </a:prstGeom>
        </p:spPr>
      </p:pic>
      <p:pic>
        <p:nvPicPr>
          <p:cNvPr id="805" name="Image 80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222" y="544628"/>
            <a:ext cx="322978" cy="322978"/>
          </a:xfrm>
          <a:prstGeom prst="rect">
            <a:avLst/>
          </a:prstGeom>
        </p:spPr>
      </p:pic>
      <p:pic>
        <p:nvPicPr>
          <p:cNvPr id="806" name="Image 80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546" y="544628"/>
            <a:ext cx="322978" cy="322978"/>
          </a:xfrm>
          <a:prstGeom prst="rect">
            <a:avLst/>
          </a:prstGeom>
        </p:spPr>
      </p:pic>
      <p:pic>
        <p:nvPicPr>
          <p:cNvPr id="807" name="Image 80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224" y="544628"/>
            <a:ext cx="322978" cy="322978"/>
          </a:xfrm>
          <a:prstGeom prst="rect">
            <a:avLst/>
          </a:prstGeom>
        </p:spPr>
      </p:pic>
      <p:pic>
        <p:nvPicPr>
          <p:cNvPr id="808" name="Image 80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0787" y="866864"/>
            <a:ext cx="322978" cy="322978"/>
          </a:xfrm>
          <a:prstGeom prst="rect">
            <a:avLst/>
          </a:prstGeom>
        </p:spPr>
      </p:pic>
      <p:pic>
        <p:nvPicPr>
          <p:cNvPr id="809" name="Image 80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788" y="866864"/>
            <a:ext cx="322978" cy="322978"/>
          </a:xfrm>
          <a:prstGeom prst="rect">
            <a:avLst/>
          </a:prstGeom>
        </p:spPr>
      </p:pic>
      <p:pic>
        <p:nvPicPr>
          <p:cNvPr id="810" name="Image 80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789" y="866864"/>
            <a:ext cx="322978" cy="322978"/>
          </a:xfrm>
          <a:prstGeom prst="rect">
            <a:avLst/>
          </a:prstGeom>
        </p:spPr>
      </p:pic>
      <p:pic>
        <p:nvPicPr>
          <p:cNvPr id="811" name="Image 8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113" y="866864"/>
            <a:ext cx="322978" cy="322978"/>
          </a:xfrm>
          <a:prstGeom prst="rect">
            <a:avLst/>
          </a:prstGeom>
        </p:spPr>
      </p:pic>
      <p:pic>
        <p:nvPicPr>
          <p:cNvPr id="812" name="Image 8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791" y="866864"/>
            <a:ext cx="322978" cy="322978"/>
          </a:xfrm>
          <a:prstGeom prst="rect">
            <a:avLst/>
          </a:prstGeom>
        </p:spPr>
      </p:pic>
      <p:pic>
        <p:nvPicPr>
          <p:cNvPr id="813" name="Image 8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220" y="866864"/>
            <a:ext cx="322978" cy="322978"/>
          </a:xfrm>
          <a:prstGeom prst="rect">
            <a:avLst/>
          </a:prstGeom>
        </p:spPr>
      </p:pic>
      <p:pic>
        <p:nvPicPr>
          <p:cNvPr id="814" name="Image 8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221" y="866864"/>
            <a:ext cx="322978" cy="322978"/>
          </a:xfrm>
          <a:prstGeom prst="rect">
            <a:avLst/>
          </a:prstGeom>
        </p:spPr>
      </p:pic>
      <p:pic>
        <p:nvPicPr>
          <p:cNvPr id="815" name="Image 8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222" y="866864"/>
            <a:ext cx="322978" cy="322978"/>
          </a:xfrm>
          <a:prstGeom prst="rect">
            <a:avLst/>
          </a:prstGeom>
        </p:spPr>
      </p:pic>
      <p:pic>
        <p:nvPicPr>
          <p:cNvPr id="816" name="Image 8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546" y="866864"/>
            <a:ext cx="322978" cy="322978"/>
          </a:xfrm>
          <a:prstGeom prst="rect">
            <a:avLst/>
          </a:prstGeom>
        </p:spPr>
      </p:pic>
      <p:pic>
        <p:nvPicPr>
          <p:cNvPr id="817" name="Image 8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224" y="866864"/>
            <a:ext cx="322978" cy="322978"/>
          </a:xfrm>
          <a:prstGeom prst="rect">
            <a:avLst/>
          </a:prstGeom>
        </p:spPr>
      </p:pic>
      <p:pic>
        <p:nvPicPr>
          <p:cNvPr id="818" name="Image 8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0787" y="1189842"/>
            <a:ext cx="322978" cy="322978"/>
          </a:xfrm>
          <a:prstGeom prst="rect">
            <a:avLst/>
          </a:prstGeom>
        </p:spPr>
      </p:pic>
      <p:pic>
        <p:nvPicPr>
          <p:cNvPr id="819" name="Image 8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788" y="1189842"/>
            <a:ext cx="322978" cy="322978"/>
          </a:xfrm>
          <a:prstGeom prst="rect">
            <a:avLst/>
          </a:prstGeom>
        </p:spPr>
      </p:pic>
      <p:pic>
        <p:nvPicPr>
          <p:cNvPr id="820" name="Image 8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789" y="1189842"/>
            <a:ext cx="322978" cy="322978"/>
          </a:xfrm>
          <a:prstGeom prst="rect">
            <a:avLst/>
          </a:prstGeom>
        </p:spPr>
      </p:pic>
      <p:pic>
        <p:nvPicPr>
          <p:cNvPr id="821" name="Image 8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113" y="1189842"/>
            <a:ext cx="322978" cy="322978"/>
          </a:xfrm>
          <a:prstGeom prst="rect">
            <a:avLst/>
          </a:prstGeom>
        </p:spPr>
      </p:pic>
      <p:pic>
        <p:nvPicPr>
          <p:cNvPr id="822" name="Image 8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791" y="1189842"/>
            <a:ext cx="322978" cy="322978"/>
          </a:xfrm>
          <a:prstGeom prst="rect">
            <a:avLst/>
          </a:prstGeom>
        </p:spPr>
      </p:pic>
      <p:pic>
        <p:nvPicPr>
          <p:cNvPr id="823" name="Image 8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220" y="1189842"/>
            <a:ext cx="322978" cy="322978"/>
          </a:xfrm>
          <a:prstGeom prst="rect">
            <a:avLst/>
          </a:prstGeom>
        </p:spPr>
      </p:pic>
      <p:pic>
        <p:nvPicPr>
          <p:cNvPr id="824" name="Image 8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221" y="1189842"/>
            <a:ext cx="322978" cy="322978"/>
          </a:xfrm>
          <a:prstGeom prst="rect">
            <a:avLst/>
          </a:prstGeom>
        </p:spPr>
      </p:pic>
      <p:pic>
        <p:nvPicPr>
          <p:cNvPr id="825" name="Image 8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222" y="1189842"/>
            <a:ext cx="322978" cy="322978"/>
          </a:xfrm>
          <a:prstGeom prst="rect">
            <a:avLst/>
          </a:prstGeom>
        </p:spPr>
      </p:pic>
      <p:pic>
        <p:nvPicPr>
          <p:cNvPr id="826" name="Image 8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546" y="1189842"/>
            <a:ext cx="322978" cy="322978"/>
          </a:xfrm>
          <a:prstGeom prst="rect">
            <a:avLst/>
          </a:prstGeom>
        </p:spPr>
      </p:pic>
      <p:pic>
        <p:nvPicPr>
          <p:cNvPr id="827" name="Image 8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224" y="1189842"/>
            <a:ext cx="322978" cy="322978"/>
          </a:xfrm>
          <a:prstGeom prst="rect">
            <a:avLst/>
          </a:prstGeom>
        </p:spPr>
      </p:pic>
      <p:pic>
        <p:nvPicPr>
          <p:cNvPr id="828" name="Image 8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0787" y="1512078"/>
            <a:ext cx="322978" cy="322978"/>
          </a:xfrm>
          <a:prstGeom prst="rect">
            <a:avLst/>
          </a:prstGeom>
        </p:spPr>
      </p:pic>
      <p:pic>
        <p:nvPicPr>
          <p:cNvPr id="829" name="Image 8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788" y="1512078"/>
            <a:ext cx="322978" cy="322978"/>
          </a:xfrm>
          <a:prstGeom prst="rect">
            <a:avLst/>
          </a:prstGeom>
        </p:spPr>
      </p:pic>
      <p:pic>
        <p:nvPicPr>
          <p:cNvPr id="830" name="Image 8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789" y="1512078"/>
            <a:ext cx="322978" cy="322978"/>
          </a:xfrm>
          <a:prstGeom prst="rect">
            <a:avLst/>
          </a:prstGeom>
        </p:spPr>
      </p:pic>
      <p:pic>
        <p:nvPicPr>
          <p:cNvPr id="831" name="Image 8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113" y="1512078"/>
            <a:ext cx="322978" cy="322978"/>
          </a:xfrm>
          <a:prstGeom prst="rect">
            <a:avLst/>
          </a:prstGeom>
        </p:spPr>
      </p:pic>
      <p:pic>
        <p:nvPicPr>
          <p:cNvPr id="832" name="Image 8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791" y="1512078"/>
            <a:ext cx="322978" cy="322978"/>
          </a:xfrm>
          <a:prstGeom prst="rect">
            <a:avLst/>
          </a:prstGeom>
        </p:spPr>
      </p:pic>
      <p:pic>
        <p:nvPicPr>
          <p:cNvPr id="833" name="Image 8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220" y="1512078"/>
            <a:ext cx="322978" cy="322978"/>
          </a:xfrm>
          <a:prstGeom prst="rect">
            <a:avLst/>
          </a:prstGeom>
        </p:spPr>
      </p:pic>
      <p:pic>
        <p:nvPicPr>
          <p:cNvPr id="834" name="Image 8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221" y="1512078"/>
            <a:ext cx="322978" cy="322978"/>
          </a:xfrm>
          <a:prstGeom prst="rect">
            <a:avLst/>
          </a:prstGeom>
        </p:spPr>
      </p:pic>
      <p:pic>
        <p:nvPicPr>
          <p:cNvPr id="835" name="Image 8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222" y="1512078"/>
            <a:ext cx="322978" cy="322978"/>
          </a:xfrm>
          <a:prstGeom prst="rect">
            <a:avLst/>
          </a:prstGeom>
        </p:spPr>
      </p:pic>
      <p:pic>
        <p:nvPicPr>
          <p:cNvPr id="836" name="Image 8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546" y="1512078"/>
            <a:ext cx="322978" cy="322978"/>
          </a:xfrm>
          <a:prstGeom prst="rect">
            <a:avLst/>
          </a:prstGeom>
        </p:spPr>
      </p:pic>
      <p:pic>
        <p:nvPicPr>
          <p:cNvPr id="837" name="Image 8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224" y="1512078"/>
            <a:ext cx="322978" cy="322978"/>
          </a:xfrm>
          <a:prstGeom prst="rect">
            <a:avLst/>
          </a:prstGeom>
        </p:spPr>
      </p:pic>
      <p:pic>
        <p:nvPicPr>
          <p:cNvPr id="838" name="Image 8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0787" y="1835056"/>
            <a:ext cx="322978" cy="322978"/>
          </a:xfrm>
          <a:prstGeom prst="rect">
            <a:avLst/>
          </a:prstGeom>
        </p:spPr>
      </p:pic>
      <p:pic>
        <p:nvPicPr>
          <p:cNvPr id="839" name="Image 8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788" y="1835056"/>
            <a:ext cx="322978" cy="322978"/>
          </a:xfrm>
          <a:prstGeom prst="rect">
            <a:avLst/>
          </a:prstGeom>
        </p:spPr>
      </p:pic>
      <p:pic>
        <p:nvPicPr>
          <p:cNvPr id="840" name="Image 8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789" y="1835056"/>
            <a:ext cx="322978" cy="322978"/>
          </a:xfrm>
          <a:prstGeom prst="rect">
            <a:avLst/>
          </a:prstGeom>
        </p:spPr>
      </p:pic>
      <p:pic>
        <p:nvPicPr>
          <p:cNvPr id="841" name="Image 8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113" y="1835056"/>
            <a:ext cx="322978" cy="322978"/>
          </a:xfrm>
          <a:prstGeom prst="rect">
            <a:avLst/>
          </a:prstGeom>
        </p:spPr>
      </p:pic>
      <p:pic>
        <p:nvPicPr>
          <p:cNvPr id="842" name="Image 8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791" y="1835056"/>
            <a:ext cx="322978" cy="322978"/>
          </a:xfrm>
          <a:prstGeom prst="rect">
            <a:avLst/>
          </a:prstGeom>
        </p:spPr>
      </p:pic>
      <p:pic>
        <p:nvPicPr>
          <p:cNvPr id="843" name="Image 8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220" y="1835056"/>
            <a:ext cx="322978" cy="322978"/>
          </a:xfrm>
          <a:prstGeom prst="rect">
            <a:avLst/>
          </a:prstGeom>
        </p:spPr>
      </p:pic>
      <p:pic>
        <p:nvPicPr>
          <p:cNvPr id="844" name="Image 8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221" y="1835056"/>
            <a:ext cx="322978" cy="322978"/>
          </a:xfrm>
          <a:prstGeom prst="rect">
            <a:avLst/>
          </a:prstGeom>
        </p:spPr>
      </p:pic>
      <p:pic>
        <p:nvPicPr>
          <p:cNvPr id="845" name="Image 8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222" y="1835056"/>
            <a:ext cx="322978" cy="322978"/>
          </a:xfrm>
          <a:prstGeom prst="rect">
            <a:avLst/>
          </a:prstGeom>
        </p:spPr>
      </p:pic>
      <p:pic>
        <p:nvPicPr>
          <p:cNvPr id="846" name="Image 8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546" y="1835056"/>
            <a:ext cx="322978" cy="322978"/>
          </a:xfrm>
          <a:prstGeom prst="rect">
            <a:avLst/>
          </a:prstGeom>
        </p:spPr>
      </p:pic>
      <p:pic>
        <p:nvPicPr>
          <p:cNvPr id="847" name="Image 8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224" y="1835056"/>
            <a:ext cx="322978" cy="322978"/>
          </a:xfrm>
          <a:prstGeom prst="rect">
            <a:avLst/>
          </a:prstGeom>
        </p:spPr>
      </p:pic>
      <p:pic>
        <p:nvPicPr>
          <p:cNvPr id="848" name="Image 84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0787" y="2157292"/>
            <a:ext cx="322978" cy="322978"/>
          </a:xfrm>
          <a:prstGeom prst="rect">
            <a:avLst/>
          </a:prstGeom>
        </p:spPr>
      </p:pic>
      <p:pic>
        <p:nvPicPr>
          <p:cNvPr id="849" name="Image 8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788" y="2157292"/>
            <a:ext cx="322978" cy="322978"/>
          </a:xfrm>
          <a:prstGeom prst="rect">
            <a:avLst/>
          </a:prstGeom>
        </p:spPr>
      </p:pic>
      <p:pic>
        <p:nvPicPr>
          <p:cNvPr id="850" name="Image 8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789" y="2157292"/>
            <a:ext cx="322978" cy="322978"/>
          </a:xfrm>
          <a:prstGeom prst="rect">
            <a:avLst/>
          </a:prstGeom>
        </p:spPr>
      </p:pic>
      <p:pic>
        <p:nvPicPr>
          <p:cNvPr id="851" name="Image 8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113" y="2157292"/>
            <a:ext cx="322978" cy="322978"/>
          </a:xfrm>
          <a:prstGeom prst="rect">
            <a:avLst/>
          </a:prstGeom>
        </p:spPr>
      </p:pic>
      <p:pic>
        <p:nvPicPr>
          <p:cNvPr id="852" name="Image 8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791" y="2157292"/>
            <a:ext cx="322978" cy="322978"/>
          </a:xfrm>
          <a:prstGeom prst="rect">
            <a:avLst/>
          </a:prstGeom>
        </p:spPr>
      </p:pic>
      <p:pic>
        <p:nvPicPr>
          <p:cNvPr id="853" name="Image 85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220" y="2157292"/>
            <a:ext cx="322978" cy="322978"/>
          </a:xfrm>
          <a:prstGeom prst="rect">
            <a:avLst/>
          </a:prstGeom>
        </p:spPr>
      </p:pic>
      <p:pic>
        <p:nvPicPr>
          <p:cNvPr id="854" name="Image 85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221" y="2157292"/>
            <a:ext cx="322978" cy="322978"/>
          </a:xfrm>
          <a:prstGeom prst="rect">
            <a:avLst/>
          </a:prstGeom>
        </p:spPr>
      </p:pic>
      <p:pic>
        <p:nvPicPr>
          <p:cNvPr id="855" name="Image 8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222" y="2157292"/>
            <a:ext cx="322978" cy="322978"/>
          </a:xfrm>
          <a:prstGeom prst="rect">
            <a:avLst/>
          </a:prstGeom>
        </p:spPr>
      </p:pic>
      <p:pic>
        <p:nvPicPr>
          <p:cNvPr id="856" name="Image 8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546" y="2157292"/>
            <a:ext cx="322978" cy="322978"/>
          </a:xfrm>
          <a:prstGeom prst="rect">
            <a:avLst/>
          </a:prstGeom>
        </p:spPr>
      </p:pic>
      <p:pic>
        <p:nvPicPr>
          <p:cNvPr id="857" name="Image 85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224" y="2157292"/>
            <a:ext cx="322978" cy="322978"/>
          </a:xfrm>
          <a:prstGeom prst="rect">
            <a:avLst/>
          </a:prstGeom>
        </p:spPr>
      </p:pic>
      <p:pic>
        <p:nvPicPr>
          <p:cNvPr id="858" name="Image 85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0787" y="2480270"/>
            <a:ext cx="322978" cy="322978"/>
          </a:xfrm>
          <a:prstGeom prst="rect">
            <a:avLst/>
          </a:prstGeom>
        </p:spPr>
      </p:pic>
      <p:pic>
        <p:nvPicPr>
          <p:cNvPr id="859" name="Image 85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788" y="2480270"/>
            <a:ext cx="322978" cy="322978"/>
          </a:xfrm>
          <a:prstGeom prst="rect">
            <a:avLst/>
          </a:prstGeom>
        </p:spPr>
      </p:pic>
      <p:pic>
        <p:nvPicPr>
          <p:cNvPr id="860" name="Image 85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789" y="2480270"/>
            <a:ext cx="322978" cy="322978"/>
          </a:xfrm>
          <a:prstGeom prst="rect">
            <a:avLst/>
          </a:prstGeom>
        </p:spPr>
      </p:pic>
      <p:pic>
        <p:nvPicPr>
          <p:cNvPr id="861" name="Image 86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113" y="2480270"/>
            <a:ext cx="322978" cy="322978"/>
          </a:xfrm>
          <a:prstGeom prst="rect">
            <a:avLst/>
          </a:prstGeom>
        </p:spPr>
      </p:pic>
      <p:pic>
        <p:nvPicPr>
          <p:cNvPr id="862" name="Image 86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791" y="2480270"/>
            <a:ext cx="322978" cy="322978"/>
          </a:xfrm>
          <a:prstGeom prst="rect">
            <a:avLst/>
          </a:prstGeom>
        </p:spPr>
      </p:pic>
      <p:pic>
        <p:nvPicPr>
          <p:cNvPr id="863" name="Image 86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220" y="2480270"/>
            <a:ext cx="322978" cy="322978"/>
          </a:xfrm>
          <a:prstGeom prst="rect">
            <a:avLst/>
          </a:prstGeom>
        </p:spPr>
      </p:pic>
      <p:pic>
        <p:nvPicPr>
          <p:cNvPr id="864" name="Image 86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221" y="2480270"/>
            <a:ext cx="322978" cy="322978"/>
          </a:xfrm>
          <a:prstGeom prst="rect">
            <a:avLst/>
          </a:prstGeom>
        </p:spPr>
      </p:pic>
      <p:pic>
        <p:nvPicPr>
          <p:cNvPr id="865" name="Image 86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222" y="2480270"/>
            <a:ext cx="322978" cy="322978"/>
          </a:xfrm>
          <a:prstGeom prst="rect">
            <a:avLst/>
          </a:prstGeom>
        </p:spPr>
      </p:pic>
      <p:pic>
        <p:nvPicPr>
          <p:cNvPr id="866" name="Image 86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546" y="2480270"/>
            <a:ext cx="322978" cy="322978"/>
          </a:xfrm>
          <a:prstGeom prst="rect">
            <a:avLst/>
          </a:prstGeom>
        </p:spPr>
      </p:pic>
      <p:pic>
        <p:nvPicPr>
          <p:cNvPr id="867" name="Image 8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224" y="2480270"/>
            <a:ext cx="322978" cy="322978"/>
          </a:xfrm>
          <a:prstGeom prst="rect">
            <a:avLst/>
          </a:prstGeom>
        </p:spPr>
      </p:pic>
      <p:pic>
        <p:nvPicPr>
          <p:cNvPr id="868" name="Image 86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0787" y="2803437"/>
            <a:ext cx="322978" cy="322978"/>
          </a:xfrm>
          <a:prstGeom prst="rect">
            <a:avLst/>
          </a:prstGeom>
        </p:spPr>
      </p:pic>
      <p:pic>
        <p:nvPicPr>
          <p:cNvPr id="869" name="Image 86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788" y="2803437"/>
            <a:ext cx="322978" cy="322978"/>
          </a:xfrm>
          <a:prstGeom prst="rect">
            <a:avLst/>
          </a:prstGeom>
        </p:spPr>
      </p:pic>
      <p:pic>
        <p:nvPicPr>
          <p:cNvPr id="870" name="Image 86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789" y="2803437"/>
            <a:ext cx="322978" cy="322978"/>
          </a:xfrm>
          <a:prstGeom prst="rect">
            <a:avLst/>
          </a:prstGeom>
        </p:spPr>
      </p:pic>
      <p:pic>
        <p:nvPicPr>
          <p:cNvPr id="871" name="Image 87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113" y="2803437"/>
            <a:ext cx="322978" cy="322978"/>
          </a:xfrm>
          <a:prstGeom prst="rect">
            <a:avLst/>
          </a:prstGeom>
        </p:spPr>
      </p:pic>
      <p:pic>
        <p:nvPicPr>
          <p:cNvPr id="872" name="Image 87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791" y="2803437"/>
            <a:ext cx="322978" cy="322978"/>
          </a:xfrm>
          <a:prstGeom prst="rect">
            <a:avLst/>
          </a:prstGeom>
        </p:spPr>
      </p:pic>
      <p:pic>
        <p:nvPicPr>
          <p:cNvPr id="873" name="Image 87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220" y="2803437"/>
            <a:ext cx="322978" cy="322978"/>
          </a:xfrm>
          <a:prstGeom prst="rect">
            <a:avLst/>
          </a:prstGeom>
        </p:spPr>
      </p:pic>
      <p:pic>
        <p:nvPicPr>
          <p:cNvPr id="874" name="Image 87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221" y="2803437"/>
            <a:ext cx="322978" cy="322978"/>
          </a:xfrm>
          <a:prstGeom prst="rect">
            <a:avLst/>
          </a:prstGeom>
        </p:spPr>
      </p:pic>
      <p:pic>
        <p:nvPicPr>
          <p:cNvPr id="875" name="Image 87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222" y="2803437"/>
            <a:ext cx="322978" cy="322978"/>
          </a:xfrm>
          <a:prstGeom prst="rect">
            <a:avLst/>
          </a:prstGeom>
        </p:spPr>
      </p:pic>
      <p:pic>
        <p:nvPicPr>
          <p:cNvPr id="876" name="Image 87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546" y="2803437"/>
            <a:ext cx="322978" cy="322978"/>
          </a:xfrm>
          <a:prstGeom prst="rect">
            <a:avLst/>
          </a:prstGeom>
        </p:spPr>
      </p:pic>
      <p:pic>
        <p:nvPicPr>
          <p:cNvPr id="877" name="Image 87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224" y="2803437"/>
            <a:ext cx="322978" cy="322978"/>
          </a:xfrm>
          <a:prstGeom prst="rect">
            <a:avLst/>
          </a:prstGeom>
        </p:spPr>
      </p:pic>
      <p:pic>
        <p:nvPicPr>
          <p:cNvPr id="878" name="Image 87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0787" y="3126415"/>
            <a:ext cx="322978" cy="322978"/>
          </a:xfrm>
          <a:prstGeom prst="rect">
            <a:avLst/>
          </a:prstGeom>
        </p:spPr>
      </p:pic>
      <p:pic>
        <p:nvPicPr>
          <p:cNvPr id="879" name="Image 87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788" y="3126415"/>
            <a:ext cx="322978" cy="322978"/>
          </a:xfrm>
          <a:prstGeom prst="rect">
            <a:avLst/>
          </a:prstGeom>
        </p:spPr>
      </p:pic>
      <p:pic>
        <p:nvPicPr>
          <p:cNvPr id="880" name="Image 87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789" y="3126415"/>
            <a:ext cx="322978" cy="322978"/>
          </a:xfrm>
          <a:prstGeom prst="rect">
            <a:avLst/>
          </a:prstGeom>
        </p:spPr>
      </p:pic>
      <p:pic>
        <p:nvPicPr>
          <p:cNvPr id="881" name="Image 88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113" y="3126415"/>
            <a:ext cx="322978" cy="322978"/>
          </a:xfrm>
          <a:prstGeom prst="rect">
            <a:avLst/>
          </a:prstGeom>
        </p:spPr>
      </p:pic>
      <p:pic>
        <p:nvPicPr>
          <p:cNvPr id="882" name="Image 8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791" y="3126415"/>
            <a:ext cx="322978" cy="322978"/>
          </a:xfrm>
          <a:prstGeom prst="rect">
            <a:avLst/>
          </a:prstGeom>
        </p:spPr>
      </p:pic>
      <p:pic>
        <p:nvPicPr>
          <p:cNvPr id="883" name="Image 88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220" y="3126415"/>
            <a:ext cx="322978" cy="322978"/>
          </a:xfrm>
          <a:prstGeom prst="rect">
            <a:avLst/>
          </a:prstGeom>
        </p:spPr>
      </p:pic>
      <p:pic>
        <p:nvPicPr>
          <p:cNvPr id="884" name="Image 88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221" y="3126415"/>
            <a:ext cx="322978" cy="322978"/>
          </a:xfrm>
          <a:prstGeom prst="rect">
            <a:avLst/>
          </a:prstGeom>
        </p:spPr>
      </p:pic>
      <p:pic>
        <p:nvPicPr>
          <p:cNvPr id="885" name="Image 88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222" y="3126415"/>
            <a:ext cx="322978" cy="322978"/>
          </a:xfrm>
          <a:prstGeom prst="rect">
            <a:avLst/>
          </a:prstGeom>
        </p:spPr>
      </p:pic>
      <p:pic>
        <p:nvPicPr>
          <p:cNvPr id="886" name="Image 88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546" y="3126415"/>
            <a:ext cx="322978" cy="322978"/>
          </a:xfrm>
          <a:prstGeom prst="rect">
            <a:avLst/>
          </a:prstGeom>
        </p:spPr>
      </p:pic>
      <p:pic>
        <p:nvPicPr>
          <p:cNvPr id="887" name="Image 88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224" y="3126415"/>
            <a:ext cx="322978" cy="322978"/>
          </a:xfrm>
          <a:prstGeom prst="rect">
            <a:avLst/>
          </a:prstGeom>
        </p:spPr>
      </p:pic>
      <p:pic>
        <p:nvPicPr>
          <p:cNvPr id="888" name="Image 88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0787" y="3448651"/>
            <a:ext cx="322978" cy="322978"/>
          </a:xfrm>
          <a:prstGeom prst="rect">
            <a:avLst/>
          </a:prstGeom>
        </p:spPr>
      </p:pic>
      <p:pic>
        <p:nvPicPr>
          <p:cNvPr id="889" name="Image 88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788" y="3448651"/>
            <a:ext cx="322978" cy="322978"/>
          </a:xfrm>
          <a:prstGeom prst="rect">
            <a:avLst/>
          </a:prstGeom>
        </p:spPr>
      </p:pic>
      <p:pic>
        <p:nvPicPr>
          <p:cNvPr id="890" name="Image 88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789" y="3448651"/>
            <a:ext cx="322978" cy="322978"/>
          </a:xfrm>
          <a:prstGeom prst="rect">
            <a:avLst/>
          </a:prstGeom>
        </p:spPr>
      </p:pic>
      <p:pic>
        <p:nvPicPr>
          <p:cNvPr id="891" name="Image 89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113" y="3448651"/>
            <a:ext cx="322978" cy="322978"/>
          </a:xfrm>
          <a:prstGeom prst="rect">
            <a:avLst/>
          </a:prstGeom>
        </p:spPr>
      </p:pic>
      <p:pic>
        <p:nvPicPr>
          <p:cNvPr id="892" name="Image 89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791" y="3448651"/>
            <a:ext cx="322978" cy="322978"/>
          </a:xfrm>
          <a:prstGeom prst="rect">
            <a:avLst/>
          </a:prstGeom>
        </p:spPr>
      </p:pic>
      <p:pic>
        <p:nvPicPr>
          <p:cNvPr id="893" name="Image 89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220" y="3448651"/>
            <a:ext cx="322978" cy="322978"/>
          </a:xfrm>
          <a:prstGeom prst="rect">
            <a:avLst/>
          </a:prstGeom>
        </p:spPr>
      </p:pic>
      <p:pic>
        <p:nvPicPr>
          <p:cNvPr id="894" name="Image 89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221" y="3448651"/>
            <a:ext cx="322978" cy="322978"/>
          </a:xfrm>
          <a:prstGeom prst="rect">
            <a:avLst/>
          </a:prstGeom>
        </p:spPr>
      </p:pic>
      <p:pic>
        <p:nvPicPr>
          <p:cNvPr id="895" name="Image 89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222" y="3448651"/>
            <a:ext cx="322978" cy="322978"/>
          </a:xfrm>
          <a:prstGeom prst="rect">
            <a:avLst/>
          </a:prstGeom>
        </p:spPr>
      </p:pic>
      <p:pic>
        <p:nvPicPr>
          <p:cNvPr id="896" name="Image 89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546" y="3448651"/>
            <a:ext cx="322978" cy="322978"/>
          </a:xfrm>
          <a:prstGeom prst="rect">
            <a:avLst/>
          </a:prstGeom>
        </p:spPr>
      </p:pic>
      <p:pic>
        <p:nvPicPr>
          <p:cNvPr id="897" name="Image 89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224" y="3448651"/>
            <a:ext cx="322978" cy="322978"/>
          </a:xfrm>
          <a:prstGeom prst="rect">
            <a:avLst/>
          </a:prstGeom>
        </p:spPr>
      </p:pic>
      <p:pic>
        <p:nvPicPr>
          <p:cNvPr id="898" name="Image 89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0787" y="3771629"/>
            <a:ext cx="322978" cy="322978"/>
          </a:xfrm>
          <a:prstGeom prst="rect">
            <a:avLst/>
          </a:prstGeom>
        </p:spPr>
      </p:pic>
      <p:pic>
        <p:nvPicPr>
          <p:cNvPr id="899" name="Image 89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788" y="3771629"/>
            <a:ext cx="322978" cy="322978"/>
          </a:xfrm>
          <a:prstGeom prst="rect">
            <a:avLst/>
          </a:prstGeom>
        </p:spPr>
      </p:pic>
      <p:pic>
        <p:nvPicPr>
          <p:cNvPr id="900" name="Image 8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789" y="3771629"/>
            <a:ext cx="322978" cy="322978"/>
          </a:xfrm>
          <a:prstGeom prst="rect">
            <a:avLst/>
          </a:prstGeom>
        </p:spPr>
      </p:pic>
      <p:pic>
        <p:nvPicPr>
          <p:cNvPr id="901" name="Image 90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113" y="3771629"/>
            <a:ext cx="322978" cy="322978"/>
          </a:xfrm>
          <a:prstGeom prst="rect">
            <a:avLst/>
          </a:prstGeom>
        </p:spPr>
      </p:pic>
      <p:pic>
        <p:nvPicPr>
          <p:cNvPr id="902" name="Image 90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791" y="3771629"/>
            <a:ext cx="322978" cy="322978"/>
          </a:xfrm>
          <a:prstGeom prst="rect">
            <a:avLst/>
          </a:prstGeom>
        </p:spPr>
      </p:pic>
      <p:pic>
        <p:nvPicPr>
          <p:cNvPr id="903" name="Image 90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220" y="3771629"/>
            <a:ext cx="322978" cy="322978"/>
          </a:xfrm>
          <a:prstGeom prst="rect">
            <a:avLst/>
          </a:prstGeom>
        </p:spPr>
      </p:pic>
      <p:pic>
        <p:nvPicPr>
          <p:cNvPr id="904" name="Image 90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221" y="3771629"/>
            <a:ext cx="322978" cy="322978"/>
          </a:xfrm>
          <a:prstGeom prst="rect">
            <a:avLst/>
          </a:prstGeom>
        </p:spPr>
      </p:pic>
      <p:pic>
        <p:nvPicPr>
          <p:cNvPr id="905" name="Image 90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222" y="3771629"/>
            <a:ext cx="322978" cy="322978"/>
          </a:xfrm>
          <a:prstGeom prst="rect">
            <a:avLst/>
          </a:prstGeom>
        </p:spPr>
      </p:pic>
      <p:pic>
        <p:nvPicPr>
          <p:cNvPr id="906" name="Image 90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546" y="3771629"/>
            <a:ext cx="322978" cy="322978"/>
          </a:xfrm>
          <a:prstGeom prst="rect">
            <a:avLst/>
          </a:prstGeom>
        </p:spPr>
      </p:pic>
      <p:pic>
        <p:nvPicPr>
          <p:cNvPr id="907" name="Image 90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224" y="3771629"/>
            <a:ext cx="322978" cy="322978"/>
          </a:xfrm>
          <a:prstGeom prst="rect">
            <a:avLst/>
          </a:prstGeom>
        </p:spPr>
      </p:pic>
      <p:pic>
        <p:nvPicPr>
          <p:cNvPr id="908" name="Image 90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0787" y="4093865"/>
            <a:ext cx="322978" cy="322978"/>
          </a:xfrm>
          <a:prstGeom prst="rect">
            <a:avLst/>
          </a:prstGeom>
        </p:spPr>
      </p:pic>
      <p:pic>
        <p:nvPicPr>
          <p:cNvPr id="909" name="Image 90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788" y="4093865"/>
            <a:ext cx="322978" cy="322978"/>
          </a:xfrm>
          <a:prstGeom prst="rect">
            <a:avLst/>
          </a:prstGeom>
        </p:spPr>
      </p:pic>
      <p:pic>
        <p:nvPicPr>
          <p:cNvPr id="910" name="Image 90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789" y="4093865"/>
            <a:ext cx="322978" cy="322978"/>
          </a:xfrm>
          <a:prstGeom prst="rect">
            <a:avLst/>
          </a:prstGeom>
        </p:spPr>
      </p:pic>
      <p:pic>
        <p:nvPicPr>
          <p:cNvPr id="911" name="Image 9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113" y="4093865"/>
            <a:ext cx="322978" cy="322978"/>
          </a:xfrm>
          <a:prstGeom prst="rect">
            <a:avLst/>
          </a:prstGeom>
        </p:spPr>
      </p:pic>
      <p:pic>
        <p:nvPicPr>
          <p:cNvPr id="912" name="Image 9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791" y="4093865"/>
            <a:ext cx="322978" cy="322978"/>
          </a:xfrm>
          <a:prstGeom prst="rect">
            <a:avLst/>
          </a:prstGeom>
        </p:spPr>
      </p:pic>
      <p:pic>
        <p:nvPicPr>
          <p:cNvPr id="913" name="Image 9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220" y="4093865"/>
            <a:ext cx="322978" cy="322978"/>
          </a:xfrm>
          <a:prstGeom prst="rect">
            <a:avLst/>
          </a:prstGeom>
        </p:spPr>
      </p:pic>
      <p:pic>
        <p:nvPicPr>
          <p:cNvPr id="914" name="Image 9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221" y="4093865"/>
            <a:ext cx="322978" cy="322978"/>
          </a:xfrm>
          <a:prstGeom prst="rect">
            <a:avLst/>
          </a:prstGeom>
        </p:spPr>
      </p:pic>
      <p:pic>
        <p:nvPicPr>
          <p:cNvPr id="915" name="Image 9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222" y="4093865"/>
            <a:ext cx="322978" cy="322978"/>
          </a:xfrm>
          <a:prstGeom prst="rect">
            <a:avLst/>
          </a:prstGeom>
        </p:spPr>
      </p:pic>
      <p:pic>
        <p:nvPicPr>
          <p:cNvPr id="916" name="Image 9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546" y="4093865"/>
            <a:ext cx="322978" cy="322978"/>
          </a:xfrm>
          <a:prstGeom prst="rect">
            <a:avLst/>
          </a:prstGeom>
        </p:spPr>
      </p:pic>
      <p:pic>
        <p:nvPicPr>
          <p:cNvPr id="917" name="Image 9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224" y="4093865"/>
            <a:ext cx="322978" cy="322978"/>
          </a:xfrm>
          <a:prstGeom prst="rect">
            <a:avLst/>
          </a:prstGeom>
        </p:spPr>
      </p:pic>
      <p:pic>
        <p:nvPicPr>
          <p:cNvPr id="918" name="Image 9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0787" y="4416843"/>
            <a:ext cx="322978" cy="322978"/>
          </a:xfrm>
          <a:prstGeom prst="rect">
            <a:avLst/>
          </a:prstGeom>
        </p:spPr>
      </p:pic>
      <p:pic>
        <p:nvPicPr>
          <p:cNvPr id="919" name="Image 9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788" y="4416843"/>
            <a:ext cx="322978" cy="322978"/>
          </a:xfrm>
          <a:prstGeom prst="rect">
            <a:avLst/>
          </a:prstGeom>
        </p:spPr>
      </p:pic>
      <p:pic>
        <p:nvPicPr>
          <p:cNvPr id="920" name="Image 9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789" y="4416843"/>
            <a:ext cx="322978" cy="322978"/>
          </a:xfrm>
          <a:prstGeom prst="rect">
            <a:avLst/>
          </a:prstGeom>
        </p:spPr>
      </p:pic>
      <p:pic>
        <p:nvPicPr>
          <p:cNvPr id="921" name="Image 9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113" y="4416843"/>
            <a:ext cx="322978" cy="322978"/>
          </a:xfrm>
          <a:prstGeom prst="rect">
            <a:avLst/>
          </a:prstGeom>
        </p:spPr>
      </p:pic>
      <p:pic>
        <p:nvPicPr>
          <p:cNvPr id="922" name="Image 9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791" y="4416843"/>
            <a:ext cx="322978" cy="322978"/>
          </a:xfrm>
          <a:prstGeom prst="rect">
            <a:avLst/>
          </a:prstGeom>
        </p:spPr>
      </p:pic>
      <p:pic>
        <p:nvPicPr>
          <p:cNvPr id="923" name="Image 9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220" y="4416843"/>
            <a:ext cx="322978" cy="322978"/>
          </a:xfrm>
          <a:prstGeom prst="rect">
            <a:avLst/>
          </a:prstGeom>
        </p:spPr>
      </p:pic>
      <p:pic>
        <p:nvPicPr>
          <p:cNvPr id="924" name="Image 9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221" y="4416843"/>
            <a:ext cx="322978" cy="322978"/>
          </a:xfrm>
          <a:prstGeom prst="rect">
            <a:avLst/>
          </a:prstGeom>
        </p:spPr>
      </p:pic>
      <p:pic>
        <p:nvPicPr>
          <p:cNvPr id="925" name="Image 9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222" y="4416843"/>
            <a:ext cx="322978" cy="322978"/>
          </a:xfrm>
          <a:prstGeom prst="rect">
            <a:avLst/>
          </a:prstGeom>
        </p:spPr>
      </p:pic>
      <p:pic>
        <p:nvPicPr>
          <p:cNvPr id="926" name="Image 9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546" y="4416843"/>
            <a:ext cx="322978" cy="322978"/>
          </a:xfrm>
          <a:prstGeom prst="rect">
            <a:avLst/>
          </a:prstGeom>
        </p:spPr>
      </p:pic>
      <p:pic>
        <p:nvPicPr>
          <p:cNvPr id="927" name="Image 9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224" y="4416843"/>
            <a:ext cx="322978" cy="322978"/>
          </a:xfrm>
          <a:prstGeom prst="rect">
            <a:avLst/>
          </a:prstGeom>
        </p:spPr>
      </p:pic>
      <p:pic>
        <p:nvPicPr>
          <p:cNvPr id="928" name="Image 9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0787" y="4739079"/>
            <a:ext cx="322978" cy="322978"/>
          </a:xfrm>
          <a:prstGeom prst="rect">
            <a:avLst/>
          </a:prstGeom>
        </p:spPr>
      </p:pic>
      <p:pic>
        <p:nvPicPr>
          <p:cNvPr id="929" name="Image 9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788" y="4739079"/>
            <a:ext cx="322978" cy="322978"/>
          </a:xfrm>
          <a:prstGeom prst="rect">
            <a:avLst/>
          </a:prstGeom>
        </p:spPr>
      </p:pic>
      <p:pic>
        <p:nvPicPr>
          <p:cNvPr id="930" name="Image 9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789" y="4739079"/>
            <a:ext cx="322978" cy="322978"/>
          </a:xfrm>
          <a:prstGeom prst="rect">
            <a:avLst/>
          </a:prstGeom>
        </p:spPr>
      </p:pic>
      <p:pic>
        <p:nvPicPr>
          <p:cNvPr id="931" name="Image 9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113" y="4739079"/>
            <a:ext cx="322978" cy="322978"/>
          </a:xfrm>
          <a:prstGeom prst="rect">
            <a:avLst/>
          </a:prstGeom>
        </p:spPr>
      </p:pic>
      <p:pic>
        <p:nvPicPr>
          <p:cNvPr id="932" name="Image 9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791" y="4739079"/>
            <a:ext cx="322978" cy="322978"/>
          </a:xfrm>
          <a:prstGeom prst="rect">
            <a:avLst/>
          </a:prstGeom>
        </p:spPr>
      </p:pic>
      <p:pic>
        <p:nvPicPr>
          <p:cNvPr id="933" name="Image 9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220" y="4739079"/>
            <a:ext cx="322978" cy="322978"/>
          </a:xfrm>
          <a:prstGeom prst="rect">
            <a:avLst/>
          </a:prstGeom>
        </p:spPr>
      </p:pic>
      <p:pic>
        <p:nvPicPr>
          <p:cNvPr id="934" name="Image 9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221" y="4739079"/>
            <a:ext cx="322978" cy="322978"/>
          </a:xfrm>
          <a:prstGeom prst="rect">
            <a:avLst/>
          </a:prstGeom>
        </p:spPr>
      </p:pic>
      <p:pic>
        <p:nvPicPr>
          <p:cNvPr id="935" name="Image 9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222" y="4739079"/>
            <a:ext cx="322978" cy="322978"/>
          </a:xfrm>
          <a:prstGeom prst="rect">
            <a:avLst/>
          </a:prstGeom>
        </p:spPr>
      </p:pic>
      <p:pic>
        <p:nvPicPr>
          <p:cNvPr id="936" name="Image 9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546" y="4739079"/>
            <a:ext cx="322978" cy="322978"/>
          </a:xfrm>
          <a:prstGeom prst="rect">
            <a:avLst/>
          </a:prstGeom>
        </p:spPr>
      </p:pic>
      <p:pic>
        <p:nvPicPr>
          <p:cNvPr id="937" name="Image 9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224" y="4739079"/>
            <a:ext cx="322978" cy="322978"/>
          </a:xfrm>
          <a:prstGeom prst="rect">
            <a:avLst/>
          </a:prstGeom>
        </p:spPr>
      </p:pic>
      <p:pic>
        <p:nvPicPr>
          <p:cNvPr id="938" name="Image 9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0787" y="5062057"/>
            <a:ext cx="322978" cy="322978"/>
          </a:xfrm>
          <a:prstGeom prst="rect">
            <a:avLst/>
          </a:prstGeom>
        </p:spPr>
      </p:pic>
      <p:pic>
        <p:nvPicPr>
          <p:cNvPr id="939" name="Image 9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788" y="5062057"/>
            <a:ext cx="322978" cy="322978"/>
          </a:xfrm>
          <a:prstGeom prst="rect">
            <a:avLst/>
          </a:prstGeom>
        </p:spPr>
      </p:pic>
      <p:pic>
        <p:nvPicPr>
          <p:cNvPr id="940" name="Image 9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789" y="5062057"/>
            <a:ext cx="322978" cy="322978"/>
          </a:xfrm>
          <a:prstGeom prst="rect">
            <a:avLst/>
          </a:prstGeom>
        </p:spPr>
      </p:pic>
      <p:pic>
        <p:nvPicPr>
          <p:cNvPr id="941" name="Image 9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113" y="5062057"/>
            <a:ext cx="322978" cy="322978"/>
          </a:xfrm>
          <a:prstGeom prst="rect">
            <a:avLst/>
          </a:prstGeom>
        </p:spPr>
      </p:pic>
      <p:pic>
        <p:nvPicPr>
          <p:cNvPr id="942" name="Image 9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791" y="5062057"/>
            <a:ext cx="322978" cy="322978"/>
          </a:xfrm>
          <a:prstGeom prst="rect">
            <a:avLst/>
          </a:prstGeom>
        </p:spPr>
      </p:pic>
      <p:pic>
        <p:nvPicPr>
          <p:cNvPr id="943" name="Image 9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220" y="5062057"/>
            <a:ext cx="322978" cy="322978"/>
          </a:xfrm>
          <a:prstGeom prst="rect">
            <a:avLst/>
          </a:prstGeom>
        </p:spPr>
      </p:pic>
      <p:pic>
        <p:nvPicPr>
          <p:cNvPr id="944" name="Image 9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221" y="5062057"/>
            <a:ext cx="322978" cy="322978"/>
          </a:xfrm>
          <a:prstGeom prst="rect">
            <a:avLst/>
          </a:prstGeom>
        </p:spPr>
      </p:pic>
      <p:pic>
        <p:nvPicPr>
          <p:cNvPr id="945" name="Image 9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222" y="5062057"/>
            <a:ext cx="322978" cy="322978"/>
          </a:xfrm>
          <a:prstGeom prst="rect">
            <a:avLst/>
          </a:prstGeom>
        </p:spPr>
      </p:pic>
      <p:pic>
        <p:nvPicPr>
          <p:cNvPr id="946" name="Image 9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546" y="5062057"/>
            <a:ext cx="322978" cy="322978"/>
          </a:xfrm>
          <a:prstGeom prst="rect">
            <a:avLst/>
          </a:prstGeom>
        </p:spPr>
      </p:pic>
      <p:pic>
        <p:nvPicPr>
          <p:cNvPr id="947" name="Image 9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224" y="5062057"/>
            <a:ext cx="322978" cy="322978"/>
          </a:xfrm>
          <a:prstGeom prst="rect">
            <a:avLst/>
          </a:prstGeom>
        </p:spPr>
      </p:pic>
      <p:pic>
        <p:nvPicPr>
          <p:cNvPr id="948" name="Image 94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0787" y="5384293"/>
            <a:ext cx="322978" cy="322978"/>
          </a:xfrm>
          <a:prstGeom prst="rect">
            <a:avLst/>
          </a:prstGeom>
        </p:spPr>
      </p:pic>
      <p:pic>
        <p:nvPicPr>
          <p:cNvPr id="949" name="Image 9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788" y="5384293"/>
            <a:ext cx="322978" cy="322978"/>
          </a:xfrm>
          <a:prstGeom prst="rect">
            <a:avLst/>
          </a:prstGeom>
        </p:spPr>
      </p:pic>
      <p:pic>
        <p:nvPicPr>
          <p:cNvPr id="950" name="Image 9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789" y="5384293"/>
            <a:ext cx="322978" cy="322978"/>
          </a:xfrm>
          <a:prstGeom prst="rect">
            <a:avLst/>
          </a:prstGeom>
        </p:spPr>
      </p:pic>
      <p:pic>
        <p:nvPicPr>
          <p:cNvPr id="951" name="Image 9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113" y="5384293"/>
            <a:ext cx="322978" cy="322978"/>
          </a:xfrm>
          <a:prstGeom prst="rect">
            <a:avLst/>
          </a:prstGeom>
        </p:spPr>
      </p:pic>
      <p:pic>
        <p:nvPicPr>
          <p:cNvPr id="952" name="Image 9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791" y="5384293"/>
            <a:ext cx="322978" cy="322978"/>
          </a:xfrm>
          <a:prstGeom prst="rect">
            <a:avLst/>
          </a:prstGeom>
        </p:spPr>
      </p:pic>
      <p:pic>
        <p:nvPicPr>
          <p:cNvPr id="953" name="Image 95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220" y="5384293"/>
            <a:ext cx="322978" cy="322978"/>
          </a:xfrm>
          <a:prstGeom prst="rect">
            <a:avLst/>
          </a:prstGeom>
        </p:spPr>
      </p:pic>
      <p:pic>
        <p:nvPicPr>
          <p:cNvPr id="954" name="Image 95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221" y="5384293"/>
            <a:ext cx="322978" cy="322978"/>
          </a:xfrm>
          <a:prstGeom prst="rect">
            <a:avLst/>
          </a:prstGeom>
        </p:spPr>
      </p:pic>
      <p:pic>
        <p:nvPicPr>
          <p:cNvPr id="955" name="Image 9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222" y="5384293"/>
            <a:ext cx="322978" cy="322978"/>
          </a:xfrm>
          <a:prstGeom prst="rect">
            <a:avLst/>
          </a:prstGeom>
        </p:spPr>
      </p:pic>
      <p:pic>
        <p:nvPicPr>
          <p:cNvPr id="956" name="Image 9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546" y="5384293"/>
            <a:ext cx="322978" cy="322978"/>
          </a:xfrm>
          <a:prstGeom prst="rect">
            <a:avLst/>
          </a:prstGeom>
        </p:spPr>
      </p:pic>
      <p:pic>
        <p:nvPicPr>
          <p:cNvPr id="957" name="Image 95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224" y="5384293"/>
            <a:ext cx="322978" cy="322978"/>
          </a:xfrm>
          <a:prstGeom prst="rect">
            <a:avLst/>
          </a:prstGeom>
        </p:spPr>
      </p:pic>
      <p:pic>
        <p:nvPicPr>
          <p:cNvPr id="958" name="Image 95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0787" y="5707271"/>
            <a:ext cx="322978" cy="322978"/>
          </a:xfrm>
          <a:prstGeom prst="rect">
            <a:avLst/>
          </a:prstGeom>
        </p:spPr>
      </p:pic>
      <p:pic>
        <p:nvPicPr>
          <p:cNvPr id="959" name="Image 95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788" y="5707271"/>
            <a:ext cx="322978" cy="322978"/>
          </a:xfrm>
          <a:prstGeom prst="rect">
            <a:avLst/>
          </a:prstGeom>
        </p:spPr>
      </p:pic>
      <p:pic>
        <p:nvPicPr>
          <p:cNvPr id="960" name="Image 95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789" y="5707271"/>
            <a:ext cx="322978" cy="322978"/>
          </a:xfrm>
          <a:prstGeom prst="rect">
            <a:avLst/>
          </a:prstGeom>
        </p:spPr>
      </p:pic>
      <p:pic>
        <p:nvPicPr>
          <p:cNvPr id="961" name="Image 96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113" y="5707271"/>
            <a:ext cx="322978" cy="322978"/>
          </a:xfrm>
          <a:prstGeom prst="rect">
            <a:avLst/>
          </a:prstGeom>
        </p:spPr>
      </p:pic>
      <p:pic>
        <p:nvPicPr>
          <p:cNvPr id="962" name="Image 96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791" y="5707271"/>
            <a:ext cx="322978" cy="322978"/>
          </a:xfrm>
          <a:prstGeom prst="rect">
            <a:avLst/>
          </a:prstGeom>
        </p:spPr>
      </p:pic>
      <p:pic>
        <p:nvPicPr>
          <p:cNvPr id="963" name="Image 96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220" y="5707271"/>
            <a:ext cx="322978" cy="322978"/>
          </a:xfrm>
          <a:prstGeom prst="rect">
            <a:avLst/>
          </a:prstGeom>
        </p:spPr>
      </p:pic>
      <p:pic>
        <p:nvPicPr>
          <p:cNvPr id="964" name="Image 96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221" y="5707271"/>
            <a:ext cx="322978" cy="322978"/>
          </a:xfrm>
          <a:prstGeom prst="rect">
            <a:avLst/>
          </a:prstGeom>
        </p:spPr>
      </p:pic>
      <p:pic>
        <p:nvPicPr>
          <p:cNvPr id="965" name="Image 96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222" y="5707271"/>
            <a:ext cx="322978" cy="322978"/>
          </a:xfrm>
          <a:prstGeom prst="rect">
            <a:avLst/>
          </a:prstGeom>
        </p:spPr>
      </p:pic>
      <p:pic>
        <p:nvPicPr>
          <p:cNvPr id="966" name="Image 96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546" y="5707271"/>
            <a:ext cx="322978" cy="322978"/>
          </a:xfrm>
          <a:prstGeom prst="rect">
            <a:avLst/>
          </a:prstGeom>
        </p:spPr>
      </p:pic>
      <p:pic>
        <p:nvPicPr>
          <p:cNvPr id="967" name="Image 9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224" y="5707271"/>
            <a:ext cx="322978" cy="322978"/>
          </a:xfrm>
          <a:prstGeom prst="rect">
            <a:avLst/>
          </a:prstGeom>
        </p:spPr>
      </p:pic>
      <p:pic>
        <p:nvPicPr>
          <p:cNvPr id="968" name="Image 96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0787" y="6029507"/>
            <a:ext cx="322978" cy="322978"/>
          </a:xfrm>
          <a:prstGeom prst="rect">
            <a:avLst/>
          </a:prstGeom>
        </p:spPr>
      </p:pic>
      <p:pic>
        <p:nvPicPr>
          <p:cNvPr id="969" name="Image 96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788" y="6029507"/>
            <a:ext cx="322978" cy="322978"/>
          </a:xfrm>
          <a:prstGeom prst="rect">
            <a:avLst/>
          </a:prstGeom>
        </p:spPr>
      </p:pic>
      <p:pic>
        <p:nvPicPr>
          <p:cNvPr id="970" name="Image 96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789" y="6029507"/>
            <a:ext cx="322978" cy="322978"/>
          </a:xfrm>
          <a:prstGeom prst="rect">
            <a:avLst/>
          </a:prstGeom>
        </p:spPr>
      </p:pic>
      <p:pic>
        <p:nvPicPr>
          <p:cNvPr id="971" name="Image 97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113" y="6029507"/>
            <a:ext cx="322978" cy="322978"/>
          </a:xfrm>
          <a:prstGeom prst="rect">
            <a:avLst/>
          </a:prstGeom>
        </p:spPr>
      </p:pic>
      <p:pic>
        <p:nvPicPr>
          <p:cNvPr id="972" name="Image 97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791" y="6029507"/>
            <a:ext cx="322978" cy="322978"/>
          </a:xfrm>
          <a:prstGeom prst="rect">
            <a:avLst/>
          </a:prstGeom>
        </p:spPr>
      </p:pic>
      <p:pic>
        <p:nvPicPr>
          <p:cNvPr id="973" name="Image 97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220" y="6029507"/>
            <a:ext cx="322978" cy="322978"/>
          </a:xfrm>
          <a:prstGeom prst="rect">
            <a:avLst/>
          </a:prstGeom>
        </p:spPr>
      </p:pic>
      <p:pic>
        <p:nvPicPr>
          <p:cNvPr id="974" name="Image 97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221" y="6029507"/>
            <a:ext cx="322978" cy="322978"/>
          </a:xfrm>
          <a:prstGeom prst="rect">
            <a:avLst/>
          </a:prstGeom>
        </p:spPr>
      </p:pic>
      <p:pic>
        <p:nvPicPr>
          <p:cNvPr id="975" name="Image 97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222" y="6029507"/>
            <a:ext cx="322978" cy="322978"/>
          </a:xfrm>
          <a:prstGeom prst="rect">
            <a:avLst/>
          </a:prstGeom>
        </p:spPr>
      </p:pic>
      <p:pic>
        <p:nvPicPr>
          <p:cNvPr id="976" name="Image 97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546" y="6029507"/>
            <a:ext cx="322978" cy="322978"/>
          </a:xfrm>
          <a:prstGeom prst="rect">
            <a:avLst/>
          </a:prstGeom>
        </p:spPr>
      </p:pic>
      <p:pic>
        <p:nvPicPr>
          <p:cNvPr id="977" name="Image 97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224" y="6029507"/>
            <a:ext cx="322978" cy="322978"/>
          </a:xfrm>
          <a:prstGeom prst="rect">
            <a:avLst/>
          </a:prstGeom>
        </p:spPr>
      </p:pic>
      <p:pic>
        <p:nvPicPr>
          <p:cNvPr id="978" name="Image 97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0787" y="6352485"/>
            <a:ext cx="322978" cy="322978"/>
          </a:xfrm>
          <a:prstGeom prst="rect">
            <a:avLst/>
          </a:prstGeom>
        </p:spPr>
      </p:pic>
      <p:pic>
        <p:nvPicPr>
          <p:cNvPr id="979" name="Image 97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788" y="6352485"/>
            <a:ext cx="322978" cy="322978"/>
          </a:xfrm>
          <a:prstGeom prst="rect">
            <a:avLst/>
          </a:prstGeom>
        </p:spPr>
      </p:pic>
      <p:pic>
        <p:nvPicPr>
          <p:cNvPr id="980" name="Image 97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789" y="6352485"/>
            <a:ext cx="322978" cy="322978"/>
          </a:xfrm>
          <a:prstGeom prst="rect">
            <a:avLst/>
          </a:prstGeom>
        </p:spPr>
      </p:pic>
      <p:pic>
        <p:nvPicPr>
          <p:cNvPr id="981" name="Image 98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113" y="6352485"/>
            <a:ext cx="322978" cy="322978"/>
          </a:xfrm>
          <a:prstGeom prst="rect">
            <a:avLst/>
          </a:prstGeom>
        </p:spPr>
      </p:pic>
      <p:pic>
        <p:nvPicPr>
          <p:cNvPr id="982" name="Image 9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791" y="6352485"/>
            <a:ext cx="322978" cy="322978"/>
          </a:xfrm>
          <a:prstGeom prst="rect">
            <a:avLst/>
          </a:prstGeom>
        </p:spPr>
      </p:pic>
      <p:pic>
        <p:nvPicPr>
          <p:cNvPr id="983" name="Image 98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220" y="6352485"/>
            <a:ext cx="322978" cy="322978"/>
          </a:xfrm>
          <a:prstGeom prst="rect">
            <a:avLst/>
          </a:prstGeom>
        </p:spPr>
      </p:pic>
      <p:pic>
        <p:nvPicPr>
          <p:cNvPr id="984" name="Image 98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221" y="6352485"/>
            <a:ext cx="322978" cy="322978"/>
          </a:xfrm>
          <a:prstGeom prst="rect">
            <a:avLst/>
          </a:prstGeom>
        </p:spPr>
      </p:pic>
      <p:pic>
        <p:nvPicPr>
          <p:cNvPr id="985" name="Image 98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222" y="6352485"/>
            <a:ext cx="322978" cy="322978"/>
          </a:xfrm>
          <a:prstGeom prst="rect">
            <a:avLst/>
          </a:prstGeom>
        </p:spPr>
      </p:pic>
      <p:pic>
        <p:nvPicPr>
          <p:cNvPr id="986" name="Image 98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546" y="6352485"/>
            <a:ext cx="322978" cy="322978"/>
          </a:xfrm>
          <a:prstGeom prst="rect">
            <a:avLst/>
          </a:prstGeom>
        </p:spPr>
      </p:pic>
      <p:pic>
        <p:nvPicPr>
          <p:cNvPr id="987" name="Image 98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224" y="6352485"/>
            <a:ext cx="322978" cy="322978"/>
          </a:xfrm>
          <a:prstGeom prst="rect">
            <a:avLst/>
          </a:prstGeom>
        </p:spPr>
      </p:pic>
      <p:pic>
        <p:nvPicPr>
          <p:cNvPr id="988" name="Image 98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385" y="221650"/>
            <a:ext cx="322978" cy="322978"/>
          </a:xfrm>
          <a:prstGeom prst="rect">
            <a:avLst/>
          </a:prstGeom>
        </p:spPr>
      </p:pic>
      <p:pic>
        <p:nvPicPr>
          <p:cNvPr id="989" name="Image 98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386" y="221650"/>
            <a:ext cx="322978" cy="322978"/>
          </a:xfrm>
          <a:prstGeom prst="rect">
            <a:avLst/>
          </a:prstGeom>
        </p:spPr>
      </p:pic>
      <p:pic>
        <p:nvPicPr>
          <p:cNvPr id="990" name="Image 98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3387" y="221650"/>
            <a:ext cx="322978" cy="322978"/>
          </a:xfrm>
          <a:prstGeom prst="rect">
            <a:avLst/>
          </a:prstGeom>
        </p:spPr>
      </p:pic>
      <p:pic>
        <p:nvPicPr>
          <p:cNvPr id="991" name="Image 99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5711" y="221650"/>
            <a:ext cx="322978" cy="322978"/>
          </a:xfrm>
          <a:prstGeom prst="rect">
            <a:avLst/>
          </a:prstGeom>
        </p:spPr>
      </p:pic>
      <p:pic>
        <p:nvPicPr>
          <p:cNvPr id="992" name="Image 99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385" y="544628"/>
            <a:ext cx="322978" cy="322978"/>
          </a:xfrm>
          <a:prstGeom prst="rect">
            <a:avLst/>
          </a:prstGeom>
        </p:spPr>
      </p:pic>
      <p:pic>
        <p:nvPicPr>
          <p:cNvPr id="993" name="Image 99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386" y="544628"/>
            <a:ext cx="322978" cy="322978"/>
          </a:xfrm>
          <a:prstGeom prst="rect">
            <a:avLst/>
          </a:prstGeom>
        </p:spPr>
      </p:pic>
      <p:pic>
        <p:nvPicPr>
          <p:cNvPr id="994" name="Image 99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3387" y="544628"/>
            <a:ext cx="322978" cy="322978"/>
          </a:xfrm>
          <a:prstGeom prst="rect">
            <a:avLst/>
          </a:prstGeom>
        </p:spPr>
      </p:pic>
      <p:pic>
        <p:nvPicPr>
          <p:cNvPr id="995" name="Image 99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5711" y="544628"/>
            <a:ext cx="322978" cy="322978"/>
          </a:xfrm>
          <a:prstGeom prst="rect">
            <a:avLst/>
          </a:prstGeom>
        </p:spPr>
      </p:pic>
      <p:pic>
        <p:nvPicPr>
          <p:cNvPr id="996" name="Image 99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385" y="866864"/>
            <a:ext cx="322978" cy="322978"/>
          </a:xfrm>
          <a:prstGeom prst="rect">
            <a:avLst/>
          </a:prstGeom>
        </p:spPr>
      </p:pic>
      <p:pic>
        <p:nvPicPr>
          <p:cNvPr id="997" name="Image 99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386" y="866864"/>
            <a:ext cx="322978" cy="322978"/>
          </a:xfrm>
          <a:prstGeom prst="rect">
            <a:avLst/>
          </a:prstGeom>
        </p:spPr>
      </p:pic>
      <p:pic>
        <p:nvPicPr>
          <p:cNvPr id="998" name="Image 99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3387" y="866864"/>
            <a:ext cx="322978" cy="322978"/>
          </a:xfrm>
          <a:prstGeom prst="rect">
            <a:avLst/>
          </a:prstGeom>
        </p:spPr>
      </p:pic>
      <p:pic>
        <p:nvPicPr>
          <p:cNvPr id="999" name="Image 99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5711" y="866864"/>
            <a:ext cx="322978" cy="322978"/>
          </a:xfrm>
          <a:prstGeom prst="rect">
            <a:avLst/>
          </a:prstGeom>
        </p:spPr>
      </p:pic>
      <p:pic>
        <p:nvPicPr>
          <p:cNvPr id="1000" name="Image 9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385" y="1189842"/>
            <a:ext cx="322978" cy="322978"/>
          </a:xfrm>
          <a:prstGeom prst="rect">
            <a:avLst/>
          </a:prstGeom>
        </p:spPr>
      </p:pic>
      <p:pic>
        <p:nvPicPr>
          <p:cNvPr id="1001" name="Image 100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386" y="1189842"/>
            <a:ext cx="322978" cy="322978"/>
          </a:xfrm>
          <a:prstGeom prst="rect">
            <a:avLst/>
          </a:prstGeom>
        </p:spPr>
      </p:pic>
      <p:pic>
        <p:nvPicPr>
          <p:cNvPr id="1002" name="Image 100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3387" y="1189842"/>
            <a:ext cx="322978" cy="322978"/>
          </a:xfrm>
          <a:prstGeom prst="rect">
            <a:avLst/>
          </a:prstGeom>
        </p:spPr>
      </p:pic>
      <p:pic>
        <p:nvPicPr>
          <p:cNvPr id="1003" name="Image 100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5711" y="1189842"/>
            <a:ext cx="322978" cy="322978"/>
          </a:xfrm>
          <a:prstGeom prst="rect">
            <a:avLst/>
          </a:prstGeom>
        </p:spPr>
      </p:pic>
      <p:pic>
        <p:nvPicPr>
          <p:cNvPr id="1004" name="Image 100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385" y="1512078"/>
            <a:ext cx="322978" cy="322978"/>
          </a:xfrm>
          <a:prstGeom prst="rect">
            <a:avLst/>
          </a:prstGeom>
        </p:spPr>
      </p:pic>
      <p:pic>
        <p:nvPicPr>
          <p:cNvPr id="1005" name="Image 100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386" y="1512078"/>
            <a:ext cx="322978" cy="322978"/>
          </a:xfrm>
          <a:prstGeom prst="rect">
            <a:avLst/>
          </a:prstGeom>
        </p:spPr>
      </p:pic>
      <p:pic>
        <p:nvPicPr>
          <p:cNvPr id="1006" name="Image 100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3387" y="1512078"/>
            <a:ext cx="322978" cy="322978"/>
          </a:xfrm>
          <a:prstGeom prst="rect">
            <a:avLst/>
          </a:prstGeom>
        </p:spPr>
      </p:pic>
      <p:pic>
        <p:nvPicPr>
          <p:cNvPr id="1007" name="Image 100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5711" y="1512078"/>
            <a:ext cx="322978" cy="322978"/>
          </a:xfrm>
          <a:prstGeom prst="rect">
            <a:avLst/>
          </a:prstGeom>
        </p:spPr>
      </p:pic>
      <p:pic>
        <p:nvPicPr>
          <p:cNvPr id="1008" name="Image 100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385" y="1835056"/>
            <a:ext cx="322978" cy="322978"/>
          </a:xfrm>
          <a:prstGeom prst="rect">
            <a:avLst/>
          </a:prstGeom>
        </p:spPr>
      </p:pic>
      <p:pic>
        <p:nvPicPr>
          <p:cNvPr id="1009" name="Image 100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386" y="1835056"/>
            <a:ext cx="322978" cy="322978"/>
          </a:xfrm>
          <a:prstGeom prst="rect">
            <a:avLst/>
          </a:prstGeom>
        </p:spPr>
      </p:pic>
      <p:pic>
        <p:nvPicPr>
          <p:cNvPr id="1010" name="Image 100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3387" y="1835056"/>
            <a:ext cx="322978" cy="322978"/>
          </a:xfrm>
          <a:prstGeom prst="rect">
            <a:avLst/>
          </a:prstGeom>
        </p:spPr>
      </p:pic>
      <p:pic>
        <p:nvPicPr>
          <p:cNvPr id="1011" name="Image 10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5711" y="1835056"/>
            <a:ext cx="322978" cy="322978"/>
          </a:xfrm>
          <a:prstGeom prst="rect">
            <a:avLst/>
          </a:prstGeom>
        </p:spPr>
      </p:pic>
      <p:pic>
        <p:nvPicPr>
          <p:cNvPr id="1012" name="Image 10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385" y="2157292"/>
            <a:ext cx="322978" cy="322978"/>
          </a:xfrm>
          <a:prstGeom prst="rect">
            <a:avLst/>
          </a:prstGeom>
        </p:spPr>
      </p:pic>
      <p:pic>
        <p:nvPicPr>
          <p:cNvPr id="1013" name="Image 10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386" y="2157292"/>
            <a:ext cx="322978" cy="322978"/>
          </a:xfrm>
          <a:prstGeom prst="rect">
            <a:avLst/>
          </a:prstGeom>
        </p:spPr>
      </p:pic>
      <p:pic>
        <p:nvPicPr>
          <p:cNvPr id="1014" name="Image 10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3387" y="2157292"/>
            <a:ext cx="322978" cy="322978"/>
          </a:xfrm>
          <a:prstGeom prst="rect">
            <a:avLst/>
          </a:prstGeom>
        </p:spPr>
      </p:pic>
      <p:pic>
        <p:nvPicPr>
          <p:cNvPr id="1015" name="Image 10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5711" y="2157292"/>
            <a:ext cx="322978" cy="322978"/>
          </a:xfrm>
          <a:prstGeom prst="rect">
            <a:avLst/>
          </a:prstGeom>
        </p:spPr>
      </p:pic>
      <p:pic>
        <p:nvPicPr>
          <p:cNvPr id="1016" name="Image 10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385" y="2480270"/>
            <a:ext cx="322978" cy="322978"/>
          </a:xfrm>
          <a:prstGeom prst="rect">
            <a:avLst/>
          </a:prstGeom>
        </p:spPr>
      </p:pic>
      <p:pic>
        <p:nvPicPr>
          <p:cNvPr id="1017" name="Image 10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386" y="2480270"/>
            <a:ext cx="322978" cy="322978"/>
          </a:xfrm>
          <a:prstGeom prst="rect">
            <a:avLst/>
          </a:prstGeom>
        </p:spPr>
      </p:pic>
      <p:pic>
        <p:nvPicPr>
          <p:cNvPr id="1018" name="Image 10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3387" y="2480270"/>
            <a:ext cx="322978" cy="322978"/>
          </a:xfrm>
          <a:prstGeom prst="rect">
            <a:avLst/>
          </a:prstGeom>
        </p:spPr>
      </p:pic>
      <p:pic>
        <p:nvPicPr>
          <p:cNvPr id="1019" name="Image 10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5711" y="2480270"/>
            <a:ext cx="322978" cy="322978"/>
          </a:xfrm>
          <a:prstGeom prst="rect">
            <a:avLst/>
          </a:prstGeom>
        </p:spPr>
      </p:pic>
      <p:pic>
        <p:nvPicPr>
          <p:cNvPr id="1020" name="Image 10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385" y="2803437"/>
            <a:ext cx="322978" cy="322978"/>
          </a:xfrm>
          <a:prstGeom prst="rect">
            <a:avLst/>
          </a:prstGeom>
        </p:spPr>
      </p:pic>
      <p:pic>
        <p:nvPicPr>
          <p:cNvPr id="1021" name="Image 10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386" y="2803437"/>
            <a:ext cx="322978" cy="322978"/>
          </a:xfrm>
          <a:prstGeom prst="rect">
            <a:avLst/>
          </a:prstGeom>
        </p:spPr>
      </p:pic>
      <p:pic>
        <p:nvPicPr>
          <p:cNvPr id="1022" name="Image 10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3387" y="2803437"/>
            <a:ext cx="322978" cy="322978"/>
          </a:xfrm>
          <a:prstGeom prst="rect">
            <a:avLst/>
          </a:prstGeom>
        </p:spPr>
      </p:pic>
      <p:pic>
        <p:nvPicPr>
          <p:cNvPr id="1023" name="Image 10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5711" y="2803437"/>
            <a:ext cx="322978" cy="322978"/>
          </a:xfrm>
          <a:prstGeom prst="rect">
            <a:avLst/>
          </a:prstGeom>
        </p:spPr>
      </p:pic>
      <p:pic>
        <p:nvPicPr>
          <p:cNvPr id="1024" name="Image 10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385" y="3126415"/>
            <a:ext cx="322978" cy="322978"/>
          </a:xfrm>
          <a:prstGeom prst="rect">
            <a:avLst/>
          </a:prstGeom>
        </p:spPr>
      </p:pic>
      <p:pic>
        <p:nvPicPr>
          <p:cNvPr id="1025" name="Image 10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386" y="3126415"/>
            <a:ext cx="322978" cy="322978"/>
          </a:xfrm>
          <a:prstGeom prst="rect">
            <a:avLst/>
          </a:prstGeom>
        </p:spPr>
      </p:pic>
      <p:pic>
        <p:nvPicPr>
          <p:cNvPr id="1026" name="Image 10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3387" y="3126415"/>
            <a:ext cx="322978" cy="322978"/>
          </a:xfrm>
          <a:prstGeom prst="rect">
            <a:avLst/>
          </a:prstGeom>
        </p:spPr>
      </p:pic>
      <p:pic>
        <p:nvPicPr>
          <p:cNvPr id="1027" name="Image 10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5711" y="3126415"/>
            <a:ext cx="322978" cy="322978"/>
          </a:xfrm>
          <a:prstGeom prst="rect">
            <a:avLst/>
          </a:prstGeom>
        </p:spPr>
      </p:pic>
      <p:pic>
        <p:nvPicPr>
          <p:cNvPr id="1028" name="Image 10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385" y="3448651"/>
            <a:ext cx="322978" cy="322978"/>
          </a:xfrm>
          <a:prstGeom prst="rect">
            <a:avLst/>
          </a:prstGeom>
        </p:spPr>
      </p:pic>
      <p:pic>
        <p:nvPicPr>
          <p:cNvPr id="1029" name="Image 10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386" y="3448651"/>
            <a:ext cx="322978" cy="322978"/>
          </a:xfrm>
          <a:prstGeom prst="rect">
            <a:avLst/>
          </a:prstGeom>
        </p:spPr>
      </p:pic>
      <p:pic>
        <p:nvPicPr>
          <p:cNvPr id="1030" name="Image 10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3387" y="3448651"/>
            <a:ext cx="322978" cy="322978"/>
          </a:xfrm>
          <a:prstGeom prst="rect">
            <a:avLst/>
          </a:prstGeom>
        </p:spPr>
      </p:pic>
      <p:pic>
        <p:nvPicPr>
          <p:cNvPr id="1031" name="Image 10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5711" y="3448651"/>
            <a:ext cx="322978" cy="322978"/>
          </a:xfrm>
          <a:prstGeom prst="rect">
            <a:avLst/>
          </a:prstGeom>
        </p:spPr>
      </p:pic>
      <p:pic>
        <p:nvPicPr>
          <p:cNvPr id="1032" name="Image 10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385" y="3771629"/>
            <a:ext cx="322978" cy="322978"/>
          </a:xfrm>
          <a:prstGeom prst="rect">
            <a:avLst/>
          </a:prstGeom>
        </p:spPr>
      </p:pic>
      <p:pic>
        <p:nvPicPr>
          <p:cNvPr id="1033" name="Image 10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386" y="3771629"/>
            <a:ext cx="322978" cy="322978"/>
          </a:xfrm>
          <a:prstGeom prst="rect">
            <a:avLst/>
          </a:prstGeom>
        </p:spPr>
      </p:pic>
      <p:pic>
        <p:nvPicPr>
          <p:cNvPr id="1034" name="Image 10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3387" y="3771629"/>
            <a:ext cx="322978" cy="322978"/>
          </a:xfrm>
          <a:prstGeom prst="rect">
            <a:avLst/>
          </a:prstGeom>
        </p:spPr>
      </p:pic>
      <p:pic>
        <p:nvPicPr>
          <p:cNvPr id="1035" name="Image 10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5711" y="3771629"/>
            <a:ext cx="322978" cy="322978"/>
          </a:xfrm>
          <a:prstGeom prst="rect">
            <a:avLst/>
          </a:prstGeom>
        </p:spPr>
      </p:pic>
      <p:pic>
        <p:nvPicPr>
          <p:cNvPr id="1036" name="Image 10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385" y="4093865"/>
            <a:ext cx="322978" cy="322978"/>
          </a:xfrm>
          <a:prstGeom prst="rect">
            <a:avLst/>
          </a:prstGeom>
        </p:spPr>
      </p:pic>
      <p:pic>
        <p:nvPicPr>
          <p:cNvPr id="1037" name="Image 10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386" y="4093865"/>
            <a:ext cx="322978" cy="322978"/>
          </a:xfrm>
          <a:prstGeom prst="rect">
            <a:avLst/>
          </a:prstGeom>
        </p:spPr>
      </p:pic>
      <p:pic>
        <p:nvPicPr>
          <p:cNvPr id="1038" name="Image 10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3387" y="4093865"/>
            <a:ext cx="322978" cy="322978"/>
          </a:xfrm>
          <a:prstGeom prst="rect">
            <a:avLst/>
          </a:prstGeom>
        </p:spPr>
      </p:pic>
      <p:pic>
        <p:nvPicPr>
          <p:cNvPr id="1039" name="Image 10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5711" y="4093865"/>
            <a:ext cx="322978" cy="322978"/>
          </a:xfrm>
          <a:prstGeom prst="rect">
            <a:avLst/>
          </a:prstGeom>
        </p:spPr>
      </p:pic>
      <p:pic>
        <p:nvPicPr>
          <p:cNvPr id="1040" name="Image 10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385" y="4416843"/>
            <a:ext cx="322978" cy="322978"/>
          </a:xfrm>
          <a:prstGeom prst="rect">
            <a:avLst/>
          </a:prstGeom>
        </p:spPr>
      </p:pic>
      <p:pic>
        <p:nvPicPr>
          <p:cNvPr id="1041" name="Image 10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386" y="4416843"/>
            <a:ext cx="322978" cy="322978"/>
          </a:xfrm>
          <a:prstGeom prst="rect">
            <a:avLst/>
          </a:prstGeom>
        </p:spPr>
      </p:pic>
      <p:pic>
        <p:nvPicPr>
          <p:cNvPr id="1042" name="Image 10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3387" y="4416843"/>
            <a:ext cx="322978" cy="322978"/>
          </a:xfrm>
          <a:prstGeom prst="rect">
            <a:avLst/>
          </a:prstGeom>
        </p:spPr>
      </p:pic>
      <p:pic>
        <p:nvPicPr>
          <p:cNvPr id="1043" name="Image 10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5711" y="4416843"/>
            <a:ext cx="322978" cy="322978"/>
          </a:xfrm>
          <a:prstGeom prst="rect">
            <a:avLst/>
          </a:prstGeom>
        </p:spPr>
      </p:pic>
      <p:pic>
        <p:nvPicPr>
          <p:cNvPr id="1044" name="Image 10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385" y="4739079"/>
            <a:ext cx="322978" cy="322978"/>
          </a:xfrm>
          <a:prstGeom prst="rect">
            <a:avLst/>
          </a:prstGeom>
        </p:spPr>
      </p:pic>
      <p:pic>
        <p:nvPicPr>
          <p:cNvPr id="1045" name="Image 10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386" y="4739079"/>
            <a:ext cx="322978" cy="322978"/>
          </a:xfrm>
          <a:prstGeom prst="rect">
            <a:avLst/>
          </a:prstGeom>
        </p:spPr>
      </p:pic>
      <p:pic>
        <p:nvPicPr>
          <p:cNvPr id="1046" name="Image 10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3387" y="4739079"/>
            <a:ext cx="322978" cy="322978"/>
          </a:xfrm>
          <a:prstGeom prst="rect">
            <a:avLst/>
          </a:prstGeom>
        </p:spPr>
      </p:pic>
      <p:pic>
        <p:nvPicPr>
          <p:cNvPr id="1047" name="Image 10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5711" y="4739079"/>
            <a:ext cx="322978" cy="322978"/>
          </a:xfrm>
          <a:prstGeom prst="rect">
            <a:avLst/>
          </a:prstGeom>
        </p:spPr>
      </p:pic>
      <p:pic>
        <p:nvPicPr>
          <p:cNvPr id="1048" name="Image 104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385" y="5062057"/>
            <a:ext cx="322978" cy="322978"/>
          </a:xfrm>
          <a:prstGeom prst="rect">
            <a:avLst/>
          </a:prstGeom>
        </p:spPr>
      </p:pic>
      <p:pic>
        <p:nvPicPr>
          <p:cNvPr id="1049" name="Image 10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386" y="5062057"/>
            <a:ext cx="322978" cy="322978"/>
          </a:xfrm>
          <a:prstGeom prst="rect">
            <a:avLst/>
          </a:prstGeom>
        </p:spPr>
      </p:pic>
      <p:pic>
        <p:nvPicPr>
          <p:cNvPr id="1050" name="Image 10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3387" y="5062057"/>
            <a:ext cx="322978" cy="322978"/>
          </a:xfrm>
          <a:prstGeom prst="rect">
            <a:avLst/>
          </a:prstGeom>
        </p:spPr>
      </p:pic>
      <p:pic>
        <p:nvPicPr>
          <p:cNvPr id="1051" name="Image 10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5711" y="5062057"/>
            <a:ext cx="322978" cy="322978"/>
          </a:xfrm>
          <a:prstGeom prst="rect">
            <a:avLst/>
          </a:prstGeom>
        </p:spPr>
      </p:pic>
      <p:pic>
        <p:nvPicPr>
          <p:cNvPr id="1052" name="Image 10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385" y="5384293"/>
            <a:ext cx="322978" cy="322978"/>
          </a:xfrm>
          <a:prstGeom prst="rect">
            <a:avLst/>
          </a:prstGeom>
        </p:spPr>
      </p:pic>
      <p:pic>
        <p:nvPicPr>
          <p:cNvPr id="1053" name="Image 105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386" y="5384293"/>
            <a:ext cx="322978" cy="322978"/>
          </a:xfrm>
          <a:prstGeom prst="rect">
            <a:avLst/>
          </a:prstGeom>
        </p:spPr>
      </p:pic>
      <p:pic>
        <p:nvPicPr>
          <p:cNvPr id="1054" name="Image 105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3387" y="5384293"/>
            <a:ext cx="322978" cy="322978"/>
          </a:xfrm>
          <a:prstGeom prst="rect">
            <a:avLst/>
          </a:prstGeom>
        </p:spPr>
      </p:pic>
      <p:pic>
        <p:nvPicPr>
          <p:cNvPr id="1055" name="Image 10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5711" y="5384293"/>
            <a:ext cx="322978" cy="322978"/>
          </a:xfrm>
          <a:prstGeom prst="rect">
            <a:avLst/>
          </a:prstGeom>
        </p:spPr>
      </p:pic>
      <p:pic>
        <p:nvPicPr>
          <p:cNvPr id="1056" name="Image 10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385" y="5707271"/>
            <a:ext cx="322978" cy="322978"/>
          </a:xfrm>
          <a:prstGeom prst="rect">
            <a:avLst/>
          </a:prstGeom>
        </p:spPr>
      </p:pic>
      <p:pic>
        <p:nvPicPr>
          <p:cNvPr id="1057" name="Image 105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386" y="5707271"/>
            <a:ext cx="322978" cy="322978"/>
          </a:xfrm>
          <a:prstGeom prst="rect">
            <a:avLst/>
          </a:prstGeom>
        </p:spPr>
      </p:pic>
      <p:pic>
        <p:nvPicPr>
          <p:cNvPr id="1058" name="Image 105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3387" y="5707271"/>
            <a:ext cx="322978" cy="322978"/>
          </a:xfrm>
          <a:prstGeom prst="rect">
            <a:avLst/>
          </a:prstGeom>
        </p:spPr>
      </p:pic>
      <p:pic>
        <p:nvPicPr>
          <p:cNvPr id="1059" name="Image 105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5711" y="5707271"/>
            <a:ext cx="322978" cy="322978"/>
          </a:xfrm>
          <a:prstGeom prst="rect">
            <a:avLst/>
          </a:prstGeom>
        </p:spPr>
      </p:pic>
      <p:pic>
        <p:nvPicPr>
          <p:cNvPr id="1060" name="Image 105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385" y="6029507"/>
            <a:ext cx="322978" cy="322978"/>
          </a:xfrm>
          <a:prstGeom prst="rect">
            <a:avLst/>
          </a:prstGeom>
        </p:spPr>
      </p:pic>
      <p:pic>
        <p:nvPicPr>
          <p:cNvPr id="1061" name="Image 106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386" y="6029507"/>
            <a:ext cx="322978" cy="322978"/>
          </a:xfrm>
          <a:prstGeom prst="rect">
            <a:avLst/>
          </a:prstGeom>
        </p:spPr>
      </p:pic>
      <p:pic>
        <p:nvPicPr>
          <p:cNvPr id="1062" name="Image 106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3387" y="6029507"/>
            <a:ext cx="322978" cy="322978"/>
          </a:xfrm>
          <a:prstGeom prst="rect">
            <a:avLst/>
          </a:prstGeom>
        </p:spPr>
      </p:pic>
      <p:pic>
        <p:nvPicPr>
          <p:cNvPr id="1063" name="Image 106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5711" y="6029507"/>
            <a:ext cx="322978" cy="322978"/>
          </a:xfrm>
          <a:prstGeom prst="rect">
            <a:avLst/>
          </a:prstGeom>
        </p:spPr>
      </p:pic>
      <p:pic>
        <p:nvPicPr>
          <p:cNvPr id="1064" name="Image 106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385" y="6352485"/>
            <a:ext cx="322978" cy="322978"/>
          </a:xfrm>
          <a:prstGeom prst="rect">
            <a:avLst/>
          </a:prstGeom>
        </p:spPr>
      </p:pic>
      <p:pic>
        <p:nvPicPr>
          <p:cNvPr id="1065" name="Image 106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386" y="6352485"/>
            <a:ext cx="322978" cy="322978"/>
          </a:xfrm>
          <a:prstGeom prst="rect">
            <a:avLst/>
          </a:prstGeom>
        </p:spPr>
      </p:pic>
      <p:pic>
        <p:nvPicPr>
          <p:cNvPr id="1066" name="Image 106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3387" y="6352485"/>
            <a:ext cx="322978" cy="322978"/>
          </a:xfrm>
          <a:prstGeom prst="rect">
            <a:avLst/>
          </a:prstGeom>
        </p:spPr>
      </p:pic>
      <p:pic>
        <p:nvPicPr>
          <p:cNvPr id="1067" name="Image 10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5711" y="6352485"/>
            <a:ext cx="322978" cy="322978"/>
          </a:xfrm>
          <a:prstGeom prst="rect">
            <a:avLst/>
          </a:prstGeom>
        </p:spPr>
      </p:pic>
      <p:pic>
        <p:nvPicPr>
          <p:cNvPr id="1068" name="Image 106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743" y="221650"/>
            <a:ext cx="322978" cy="322978"/>
          </a:xfrm>
          <a:prstGeom prst="rect">
            <a:avLst/>
          </a:prstGeom>
        </p:spPr>
      </p:pic>
      <p:pic>
        <p:nvPicPr>
          <p:cNvPr id="1069" name="Image 106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743" y="544628"/>
            <a:ext cx="322978" cy="322978"/>
          </a:xfrm>
          <a:prstGeom prst="rect">
            <a:avLst/>
          </a:prstGeom>
        </p:spPr>
      </p:pic>
      <p:pic>
        <p:nvPicPr>
          <p:cNvPr id="1070" name="Image 106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743" y="866864"/>
            <a:ext cx="322978" cy="322978"/>
          </a:xfrm>
          <a:prstGeom prst="rect">
            <a:avLst/>
          </a:prstGeom>
        </p:spPr>
      </p:pic>
      <p:pic>
        <p:nvPicPr>
          <p:cNvPr id="1071" name="Image 107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743" y="1189842"/>
            <a:ext cx="322978" cy="322978"/>
          </a:xfrm>
          <a:prstGeom prst="rect">
            <a:avLst/>
          </a:prstGeom>
        </p:spPr>
      </p:pic>
      <p:pic>
        <p:nvPicPr>
          <p:cNvPr id="1072" name="Image 107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743" y="1512078"/>
            <a:ext cx="322978" cy="322978"/>
          </a:xfrm>
          <a:prstGeom prst="rect">
            <a:avLst/>
          </a:prstGeom>
        </p:spPr>
      </p:pic>
      <p:pic>
        <p:nvPicPr>
          <p:cNvPr id="1073" name="Image 107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743" y="1835056"/>
            <a:ext cx="322978" cy="322978"/>
          </a:xfrm>
          <a:prstGeom prst="rect">
            <a:avLst/>
          </a:prstGeom>
        </p:spPr>
      </p:pic>
      <p:pic>
        <p:nvPicPr>
          <p:cNvPr id="1074" name="Image 107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743" y="2157292"/>
            <a:ext cx="322978" cy="322978"/>
          </a:xfrm>
          <a:prstGeom prst="rect">
            <a:avLst/>
          </a:prstGeom>
        </p:spPr>
      </p:pic>
      <p:pic>
        <p:nvPicPr>
          <p:cNvPr id="1075" name="Image 107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743" y="2480270"/>
            <a:ext cx="322978" cy="322978"/>
          </a:xfrm>
          <a:prstGeom prst="rect">
            <a:avLst/>
          </a:prstGeom>
        </p:spPr>
      </p:pic>
      <p:pic>
        <p:nvPicPr>
          <p:cNvPr id="1076" name="Image 107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743" y="2803437"/>
            <a:ext cx="322978" cy="322978"/>
          </a:xfrm>
          <a:prstGeom prst="rect">
            <a:avLst/>
          </a:prstGeom>
        </p:spPr>
      </p:pic>
      <p:pic>
        <p:nvPicPr>
          <p:cNvPr id="1077" name="Image 107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743" y="3126415"/>
            <a:ext cx="322978" cy="322978"/>
          </a:xfrm>
          <a:prstGeom prst="rect">
            <a:avLst/>
          </a:prstGeom>
        </p:spPr>
      </p:pic>
      <p:pic>
        <p:nvPicPr>
          <p:cNvPr id="1078" name="Image 107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743" y="3448651"/>
            <a:ext cx="322978" cy="322978"/>
          </a:xfrm>
          <a:prstGeom prst="rect">
            <a:avLst/>
          </a:prstGeom>
        </p:spPr>
      </p:pic>
      <p:pic>
        <p:nvPicPr>
          <p:cNvPr id="1079" name="Image 107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743" y="3771629"/>
            <a:ext cx="322978" cy="322978"/>
          </a:xfrm>
          <a:prstGeom prst="rect">
            <a:avLst/>
          </a:prstGeom>
        </p:spPr>
      </p:pic>
      <p:pic>
        <p:nvPicPr>
          <p:cNvPr id="1080" name="Image 107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743" y="4093865"/>
            <a:ext cx="322978" cy="322978"/>
          </a:xfrm>
          <a:prstGeom prst="rect">
            <a:avLst/>
          </a:prstGeom>
        </p:spPr>
      </p:pic>
      <p:pic>
        <p:nvPicPr>
          <p:cNvPr id="1081" name="Image 108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743" y="4416843"/>
            <a:ext cx="322978" cy="322978"/>
          </a:xfrm>
          <a:prstGeom prst="rect">
            <a:avLst/>
          </a:prstGeom>
        </p:spPr>
      </p:pic>
      <p:pic>
        <p:nvPicPr>
          <p:cNvPr id="1082" name="Image 10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743" y="4739079"/>
            <a:ext cx="322978" cy="322978"/>
          </a:xfrm>
          <a:prstGeom prst="rect">
            <a:avLst/>
          </a:prstGeom>
        </p:spPr>
      </p:pic>
      <p:pic>
        <p:nvPicPr>
          <p:cNvPr id="1083" name="Image 108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743" y="5062057"/>
            <a:ext cx="322978" cy="322978"/>
          </a:xfrm>
          <a:prstGeom prst="rect">
            <a:avLst/>
          </a:prstGeom>
        </p:spPr>
      </p:pic>
      <p:pic>
        <p:nvPicPr>
          <p:cNvPr id="1084" name="Image 108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743" y="5384293"/>
            <a:ext cx="322978" cy="322978"/>
          </a:xfrm>
          <a:prstGeom prst="rect">
            <a:avLst/>
          </a:prstGeom>
        </p:spPr>
      </p:pic>
      <p:pic>
        <p:nvPicPr>
          <p:cNvPr id="1085" name="Image 108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743" y="5707271"/>
            <a:ext cx="322978" cy="322978"/>
          </a:xfrm>
          <a:prstGeom prst="rect">
            <a:avLst/>
          </a:prstGeom>
        </p:spPr>
      </p:pic>
      <p:pic>
        <p:nvPicPr>
          <p:cNvPr id="1086" name="Image 108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743" y="6029507"/>
            <a:ext cx="322978" cy="322978"/>
          </a:xfrm>
          <a:prstGeom prst="rect">
            <a:avLst/>
          </a:prstGeom>
        </p:spPr>
      </p:pic>
      <p:pic>
        <p:nvPicPr>
          <p:cNvPr id="1087" name="Image 108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743" y="6352485"/>
            <a:ext cx="322978" cy="322978"/>
          </a:xfrm>
          <a:prstGeom prst="rect">
            <a:avLst/>
          </a:prstGeom>
        </p:spPr>
      </p:pic>
      <p:pic>
        <p:nvPicPr>
          <p:cNvPr id="1088" name="Image 108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491" y="3345054"/>
            <a:ext cx="322978" cy="322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71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8" dur="500"/>
                                        <p:tgtEl>
                                          <p:spTgt spid="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4" dur="500"/>
                                        <p:tgtEl>
                                          <p:spTgt spid="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500"/>
                                        <p:tgtEl>
                                          <p:spTgt spid="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500"/>
                                        <p:tgtEl>
                                          <p:spTgt spid="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3" dur="500"/>
                                        <p:tgtEl>
                                          <p:spTgt spid="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" dur="500"/>
                                        <p:tgtEl>
                                          <p:spTgt spid="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500"/>
                                        <p:tgtEl>
                                          <p:spTgt spid="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500"/>
                                        <p:tgtEl>
                                          <p:spTgt spid="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1" dur="500"/>
                                        <p:tgtEl>
                                          <p:spTgt spid="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500"/>
                                        <p:tgtEl>
                                          <p:spTgt spid="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7" dur="500"/>
                                        <p:tgtEl>
                                          <p:spTgt spid="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0" dur="500"/>
                                        <p:tgtEl>
                                          <p:spTgt spid="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" dur="500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6" dur="500"/>
                                        <p:tgtEl>
                                          <p:spTgt spid="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" dur="500"/>
                                        <p:tgtEl>
                                          <p:spTgt spid="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2" dur="500"/>
                                        <p:tgtEl>
                                          <p:spTgt spid="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5" dur="500"/>
                                        <p:tgtEl>
                                          <p:spTgt spid="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8" dur="500"/>
                                        <p:tgtEl>
                                          <p:spTgt spid="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4" dur="500"/>
                                        <p:tgtEl>
                                          <p:spTgt spid="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500"/>
                                        <p:tgtEl>
                                          <p:spTgt spid="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0" dur="500"/>
                                        <p:tgtEl>
                                          <p:spTgt spid="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3" dur="500"/>
                                        <p:tgtEl>
                                          <p:spTgt spid="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6" dur="500"/>
                                        <p:tgtEl>
                                          <p:spTgt spid="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9" dur="500"/>
                                        <p:tgtEl>
                                          <p:spTgt spid="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2" dur="500"/>
                                        <p:tgtEl>
                                          <p:spTgt spid="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5" dur="500"/>
                                        <p:tgtEl>
                                          <p:spTgt spid="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8" dur="500"/>
                                        <p:tgtEl>
                                          <p:spTgt spid="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1" dur="500"/>
                                        <p:tgtEl>
                                          <p:spTgt spid="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4" dur="500"/>
                                        <p:tgtEl>
                                          <p:spTgt spid="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7" dur="500"/>
                                        <p:tgtEl>
                                          <p:spTgt spid="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0" dur="500"/>
                                        <p:tgtEl>
                                          <p:spTgt spid="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3" dur="500"/>
                                        <p:tgtEl>
                                          <p:spTgt spid="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6" dur="500"/>
                                        <p:tgtEl>
                                          <p:spTgt spid="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9" dur="500"/>
                                        <p:tgtEl>
                                          <p:spTgt spid="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2" dur="500"/>
                                        <p:tgtEl>
                                          <p:spTgt spid="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5" dur="500"/>
                                        <p:tgtEl>
                                          <p:spTgt spid="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8" dur="500"/>
                                        <p:tgtEl>
                                          <p:spTgt spid="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1" dur="500"/>
                                        <p:tgtEl>
                                          <p:spTgt spid="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4" dur="500"/>
                                        <p:tgtEl>
                                          <p:spTgt spid="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7" dur="500"/>
                                        <p:tgtEl>
                                          <p:spTgt spid="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0" dur="500"/>
                                        <p:tgtEl>
                                          <p:spTgt spid="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3" dur="500"/>
                                        <p:tgtEl>
                                          <p:spTgt spid="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6" dur="500"/>
                                        <p:tgtEl>
                                          <p:spTgt spid="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9" dur="500"/>
                                        <p:tgtEl>
                                          <p:spTgt spid="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2" dur="500"/>
                                        <p:tgtEl>
                                          <p:spTgt spid="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5" dur="500"/>
                                        <p:tgtEl>
                                          <p:spTgt spid="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8" dur="500"/>
                                        <p:tgtEl>
                                          <p:spTgt spid="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1" dur="500"/>
                                        <p:tgtEl>
                                          <p:spTgt spid="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4" dur="500"/>
                                        <p:tgtEl>
                                          <p:spTgt spid="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7" dur="500"/>
                                        <p:tgtEl>
                                          <p:spTgt spid="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0" dur="500"/>
                                        <p:tgtEl>
                                          <p:spTgt spid="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3" dur="500"/>
                                        <p:tgtEl>
                                          <p:spTgt spid="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6" dur="500"/>
                                        <p:tgtEl>
                                          <p:spTgt spid="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9" dur="500"/>
                                        <p:tgtEl>
                                          <p:spTgt spid="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2" dur="500"/>
                                        <p:tgtEl>
                                          <p:spTgt spid="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5" dur="500"/>
                                        <p:tgtEl>
                                          <p:spTgt spid="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8" dur="500"/>
                                        <p:tgtEl>
                                          <p:spTgt spid="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1" dur="500"/>
                                        <p:tgtEl>
                                          <p:spTgt spid="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4" dur="500"/>
                                        <p:tgtEl>
                                          <p:spTgt spid="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7" dur="500"/>
                                        <p:tgtEl>
                                          <p:spTgt spid="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0" dur="500"/>
                                        <p:tgtEl>
                                          <p:spTgt spid="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3" dur="500"/>
                                        <p:tgtEl>
                                          <p:spTgt spid="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6" dur="500"/>
                                        <p:tgtEl>
                                          <p:spTgt spid="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9" dur="500"/>
                                        <p:tgtEl>
                                          <p:spTgt spid="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2" dur="500"/>
                                        <p:tgtEl>
                                          <p:spTgt spid="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5" dur="500"/>
                                        <p:tgtEl>
                                          <p:spTgt spid="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8" dur="500"/>
                                        <p:tgtEl>
                                          <p:spTgt spid="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1" dur="500"/>
                                        <p:tgtEl>
                                          <p:spTgt spid="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4" dur="500"/>
                                        <p:tgtEl>
                                          <p:spTgt spid="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7" dur="500"/>
                                        <p:tgtEl>
                                          <p:spTgt spid="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0" dur="500"/>
                                        <p:tgtEl>
                                          <p:spTgt spid="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3" dur="500"/>
                                        <p:tgtEl>
                                          <p:spTgt spid="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6" dur="500"/>
                                        <p:tgtEl>
                                          <p:spTgt spid="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9" dur="500"/>
                                        <p:tgtEl>
                                          <p:spTgt spid="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2" dur="500"/>
                                        <p:tgtEl>
                                          <p:spTgt spid="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5" dur="500"/>
                                        <p:tgtEl>
                                          <p:spTgt spid="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8" dur="500"/>
                                        <p:tgtEl>
                                          <p:spTgt spid="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1" dur="500"/>
                                        <p:tgtEl>
                                          <p:spTgt spid="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4" dur="500"/>
                                        <p:tgtEl>
                                          <p:spTgt spid="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7" dur="500"/>
                                        <p:tgtEl>
                                          <p:spTgt spid="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0" dur="500"/>
                                        <p:tgtEl>
                                          <p:spTgt spid="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3" dur="500"/>
                                        <p:tgtEl>
                                          <p:spTgt spid="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6" dur="500"/>
                                        <p:tgtEl>
                                          <p:spTgt spid="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9" dur="500"/>
                                        <p:tgtEl>
                                          <p:spTgt spid="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2" dur="500"/>
                                        <p:tgtEl>
                                          <p:spTgt spid="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5" dur="500"/>
                                        <p:tgtEl>
                                          <p:spTgt spid="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8" dur="500"/>
                                        <p:tgtEl>
                                          <p:spTgt spid="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1" dur="500"/>
                                        <p:tgtEl>
                                          <p:spTgt spid="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4" dur="500"/>
                                        <p:tgtEl>
                                          <p:spTgt spid="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7" dur="500"/>
                                        <p:tgtEl>
                                          <p:spTgt spid="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0" dur="500"/>
                                        <p:tgtEl>
                                          <p:spTgt spid="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3" dur="500"/>
                                        <p:tgtEl>
                                          <p:spTgt spid="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6" dur="500"/>
                                        <p:tgtEl>
                                          <p:spTgt spid="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9" dur="500"/>
                                        <p:tgtEl>
                                          <p:spTgt spid="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2" dur="500"/>
                                        <p:tgtEl>
                                          <p:spTgt spid="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5" dur="500"/>
                                        <p:tgtEl>
                                          <p:spTgt spid="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8" dur="500"/>
                                        <p:tgtEl>
                                          <p:spTgt spid="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1" dur="500"/>
                                        <p:tgtEl>
                                          <p:spTgt spid="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4" dur="500"/>
                                        <p:tgtEl>
                                          <p:spTgt spid="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7" dur="500"/>
                                        <p:tgtEl>
                                          <p:spTgt spid="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0" dur="500"/>
                                        <p:tgtEl>
                                          <p:spTgt spid="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3" dur="500"/>
                                        <p:tgtEl>
                                          <p:spTgt spid="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6" dur="500"/>
                                        <p:tgtEl>
                                          <p:spTgt spid="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9" dur="500"/>
                                        <p:tgtEl>
                                          <p:spTgt spid="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2" dur="500"/>
                                        <p:tgtEl>
                                          <p:spTgt spid="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5" dur="500"/>
                                        <p:tgtEl>
                                          <p:spTgt spid="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8" dur="500"/>
                                        <p:tgtEl>
                                          <p:spTgt spid="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1" dur="500"/>
                                        <p:tgtEl>
                                          <p:spTgt spid="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4" dur="500"/>
                                        <p:tgtEl>
                                          <p:spTgt spid="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7" dur="500"/>
                                        <p:tgtEl>
                                          <p:spTgt spid="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0" dur="500"/>
                                        <p:tgtEl>
                                          <p:spTgt spid="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3" dur="500"/>
                                        <p:tgtEl>
                                          <p:spTgt spid="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6" dur="500"/>
                                        <p:tgtEl>
                                          <p:spTgt spid="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9" dur="500"/>
                                        <p:tgtEl>
                                          <p:spTgt spid="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2" dur="500"/>
                                        <p:tgtEl>
                                          <p:spTgt spid="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5" dur="500"/>
                                        <p:tgtEl>
                                          <p:spTgt spid="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8" dur="500"/>
                                        <p:tgtEl>
                                          <p:spTgt spid="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1" dur="500"/>
                                        <p:tgtEl>
                                          <p:spTgt spid="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4" dur="500"/>
                                        <p:tgtEl>
                                          <p:spTgt spid="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7" dur="500"/>
                                        <p:tgtEl>
                                          <p:spTgt spid="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0" dur="500"/>
                                        <p:tgtEl>
                                          <p:spTgt spid="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3" dur="500"/>
                                        <p:tgtEl>
                                          <p:spTgt spid="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6" dur="500"/>
                                        <p:tgtEl>
                                          <p:spTgt spid="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9" dur="500"/>
                                        <p:tgtEl>
                                          <p:spTgt spid="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2" dur="500"/>
                                        <p:tgtEl>
                                          <p:spTgt spid="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5" dur="500"/>
                                        <p:tgtEl>
                                          <p:spTgt spid="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8" dur="500"/>
                                        <p:tgtEl>
                                          <p:spTgt spid="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1" dur="500"/>
                                        <p:tgtEl>
                                          <p:spTgt spid="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4" dur="500"/>
                                        <p:tgtEl>
                                          <p:spTgt spid="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7" dur="500"/>
                                        <p:tgtEl>
                                          <p:spTgt spid="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0" dur="500"/>
                                        <p:tgtEl>
                                          <p:spTgt spid="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3" dur="500"/>
                                        <p:tgtEl>
                                          <p:spTgt spid="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6" dur="500"/>
                                        <p:tgtEl>
                                          <p:spTgt spid="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9" dur="500"/>
                                        <p:tgtEl>
                                          <p:spTgt spid="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2" dur="500"/>
                                        <p:tgtEl>
                                          <p:spTgt spid="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5" dur="500"/>
                                        <p:tgtEl>
                                          <p:spTgt spid="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8" dur="500"/>
                                        <p:tgtEl>
                                          <p:spTgt spid="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1" dur="500"/>
                                        <p:tgtEl>
                                          <p:spTgt spid="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4" dur="500"/>
                                        <p:tgtEl>
                                          <p:spTgt spid="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7" dur="500"/>
                                        <p:tgtEl>
                                          <p:spTgt spid="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0" dur="500"/>
                                        <p:tgtEl>
                                          <p:spTgt spid="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3" dur="500"/>
                                        <p:tgtEl>
                                          <p:spTgt spid="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6" dur="500"/>
                                        <p:tgtEl>
                                          <p:spTgt spid="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9" dur="500"/>
                                        <p:tgtEl>
                                          <p:spTgt spid="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2" dur="500"/>
                                        <p:tgtEl>
                                          <p:spTgt spid="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5" dur="500"/>
                                        <p:tgtEl>
                                          <p:spTgt spid="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8" dur="500"/>
                                        <p:tgtEl>
                                          <p:spTgt spid="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1" dur="500"/>
                                        <p:tgtEl>
                                          <p:spTgt spid="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4" dur="500"/>
                                        <p:tgtEl>
                                          <p:spTgt spid="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7" dur="500"/>
                                        <p:tgtEl>
                                          <p:spTgt spid="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0" dur="500"/>
                                        <p:tgtEl>
                                          <p:spTgt spid="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3" dur="500"/>
                                        <p:tgtEl>
                                          <p:spTgt spid="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6" dur="500"/>
                                        <p:tgtEl>
                                          <p:spTgt spid="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9" dur="500"/>
                                        <p:tgtEl>
                                          <p:spTgt spid="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2" dur="500"/>
                                        <p:tgtEl>
                                          <p:spTgt spid="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5" dur="500"/>
                                        <p:tgtEl>
                                          <p:spTgt spid="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8" dur="500"/>
                                        <p:tgtEl>
                                          <p:spTgt spid="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1" dur="500"/>
                                        <p:tgtEl>
                                          <p:spTgt spid="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4" dur="500"/>
                                        <p:tgtEl>
                                          <p:spTgt spid="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7" dur="500"/>
                                        <p:tgtEl>
                                          <p:spTgt spid="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0" dur="500"/>
                                        <p:tgtEl>
                                          <p:spTgt spid="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3" dur="500"/>
                                        <p:tgtEl>
                                          <p:spTgt spid="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6" dur="500"/>
                                        <p:tgtEl>
                                          <p:spTgt spid="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9" dur="500"/>
                                        <p:tgtEl>
                                          <p:spTgt spid="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2" dur="500"/>
                                        <p:tgtEl>
                                          <p:spTgt spid="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5" dur="500"/>
                                        <p:tgtEl>
                                          <p:spTgt spid="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8" dur="500"/>
                                        <p:tgtEl>
                                          <p:spTgt spid="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1" dur="500"/>
                                        <p:tgtEl>
                                          <p:spTgt spid="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4" dur="500"/>
                                        <p:tgtEl>
                                          <p:spTgt spid="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7" dur="500"/>
                                        <p:tgtEl>
                                          <p:spTgt spid="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0" dur="500"/>
                                        <p:tgtEl>
                                          <p:spTgt spid="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3" dur="500"/>
                                        <p:tgtEl>
                                          <p:spTgt spid="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6" dur="500"/>
                                        <p:tgtEl>
                                          <p:spTgt spid="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9" dur="500"/>
                                        <p:tgtEl>
                                          <p:spTgt spid="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2" dur="500"/>
                                        <p:tgtEl>
                                          <p:spTgt spid="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5" dur="500"/>
                                        <p:tgtEl>
                                          <p:spTgt spid="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8" dur="500"/>
                                        <p:tgtEl>
                                          <p:spTgt spid="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1" dur="500"/>
                                        <p:tgtEl>
                                          <p:spTgt spid="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4" dur="500"/>
                                        <p:tgtEl>
                                          <p:spTgt spid="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7" dur="500"/>
                                        <p:tgtEl>
                                          <p:spTgt spid="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0" dur="500"/>
                                        <p:tgtEl>
                                          <p:spTgt spid="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3" dur="500"/>
                                        <p:tgtEl>
                                          <p:spTgt spid="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6" dur="500"/>
                                        <p:tgtEl>
                                          <p:spTgt spid="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9" dur="500"/>
                                        <p:tgtEl>
                                          <p:spTgt spid="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2" dur="500"/>
                                        <p:tgtEl>
                                          <p:spTgt spid="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5" dur="500"/>
                                        <p:tgtEl>
                                          <p:spTgt spid="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8" dur="500"/>
                                        <p:tgtEl>
                                          <p:spTgt spid="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1" dur="500"/>
                                        <p:tgtEl>
                                          <p:spTgt spid="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4" dur="500"/>
                                        <p:tgtEl>
                                          <p:spTgt spid="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7" dur="500"/>
                                        <p:tgtEl>
                                          <p:spTgt spid="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0" dur="500"/>
                                        <p:tgtEl>
                                          <p:spTgt spid="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3" dur="500"/>
                                        <p:tgtEl>
                                          <p:spTgt spid="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6" dur="500"/>
                                        <p:tgtEl>
                                          <p:spTgt spid="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9" dur="500"/>
                                        <p:tgtEl>
                                          <p:spTgt spid="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2" dur="500"/>
                                        <p:tgtEl>
                                          <p:spTgt spid="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5" dur="500"/>
                                        <p:tgtEl>
                                          <p:spTgt spid="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8" dur="500"/>
                                        <p:tgtEl>
                                          <p:spTgt spid="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1" dur="500"/>
                                        <p:tgtEl>
                                          <p:spTgt spid="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4" dur="500"/>
                                        <p:tgtEl>
                                          <p:spTgt spid="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7" dur="500"/>
                                        <p:tgtEl>
                                          <p:spTgt spid="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0" dur="500"/>
                                        <p:tgtEl>
                                          <p:spTgt spid="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3" dur="500"/>
                                        <p:tgtEl>
                                          <p:spTgt spid="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6" dur="500"/>
                                        <p:tgtEl>
                                          <p:spTgt spid="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9" dur="500"/>
                                        <p:tgtEl>
                                          <p:spTgt spid="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2" dur="500"/>
                                        <p:tgtEl>
                                          <p:spTgt spid="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5" dur="500"/>
                                        <p:tgtEl>
                                          <p:spTgt spid="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8" dur="500"/>
                                        <p:tgtEl>
                                          <p:spTgt spid="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1" dur="500"/>
                                        <p:tgtEl>
                                          <p:spTgt spid="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4" dur="500"/>
                                        <p:tgtEl>
                                          <p:spTgt spid="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7" dur="500"/>
                                        <p:tgtEl>
                                          <p:spTgt spid="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0" dur="500"/>
                                        <p:tgtEl>
                                          <p:spTgt spid="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3" dur="500"/>
                                        <p:tgtEl>
                                          <p:spTgt spid="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6" dur="500"/>
                                        <p:tgtEl>
                                          <p:spTgt spid="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9" dur="500"/>
                                        <p:tgtEl>
                                          <p:spTgt spid="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2" dur="500"/>
                                        <p:tgtEl>
                                          <p:spTgt spid="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5" dur="500"/>
                                        <p:tgtEl>
                                          <p:spTgt spid="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8" dur="500"/>
                                        <p:tgtEl>
                                          <p:spTgt spid="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1" dur="500"/>
                                        <p:tgtEl>
                                          <p:spTgt spid="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4" dur="500"/>
                                        <p:tgtEl>
                                          <p:spTgt spid="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7" dur="500"/>
                                        <p:tgtEl>
                                          <p:spTgt spid="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0" dur="500"/>
                                        <p:tgtEl>
                                          <p:spTgt spid="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3" dur="500"/>
                                        <p:tgtEl>
                                          <p:spTgt spid="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6" dur="500"/>
                                        <p:tgtEl>
                                          <p:spTgt spid="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9" dur="500"/>
                                        <p:tgtEl>
                                          <p:spTgt spid="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2" dur="500"/>
                                        <p:tgtEl>
                                          <p:spTgt spid="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5" dur="500"/>
                                        <p:tgtEl>
                                          <p:spTgt spid="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8" dur="500"/>
                                        <p:tgtEl>
                                          <p:spTgt spid="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1" dur="500"/>
                                        <p:tgtEl>
                                          <p:spTgt spid="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4" dur="500"/>
                                        <p:tgtEl>
                                          <p:spTgt spid="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7" dur="500"/>
                                        <p:tgtEl>
                                          <p:spTgt spid="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0" dur="500"/>
                                        <p:tgtEl>
                                          <p:spTgt spid="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3" dur="500"/>
                                        <p:tgtEl>
                                          <p:spTgt spid="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6" dur="500"/>
                                        <p:tgtEl>
                                          <p:spTgt spid="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9" dur="500"/>
                                        <p:tgtEl>
                                          <p:spTgt spid="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2" dur="500"/>
                                        <p:tgtEl>
                                          <p:spTgt spid="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5" dur="500"/>
                                        <p:tgtEl>
                                          <p:spTgt spid="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8" dur="500"/>
                                        <p:tgtEl>
                                          <p:spTgt spid="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1" dur="500"/>
                                        <p:tgtEl>
                                          <p:spTgt spid="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4" dur="500"/>
                                        <p:tgtEl>
                                          <p:spTgt spid="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7" dur="500"/>
                                        <p:tgtEl>
                                          <p:spTgt spid="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0" dur="500"/>
                                        <p:tgtEl>
                                          <p:spTgt spid="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3" dur="500"/>
                                        <p:tgtEl>
                                          <p:spTgt spid="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6" dur="500"/>
                                        <p:tgtEl>
                                          <p:spTgt spid="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9" dur="500"/>
                                        <p:tgtEl>
                                          <p:spTgt spid="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2" dur="500"/>
                                        <p:tgtEl>
                                          <p:spTgt spid="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5" dur="500"/>
                                        <p:tgtEl>
                                          <p:spTgt spid="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8" dur="500"/>
                                        <p:tgtEl>
                                          <p:spTgt spid="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1" dur="500"/>
                                        <p:tgtEl>
                                          <p:spTgt spid="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4" dur="500"/>
                                        <p:tgtEl>
                                          <p:spTgt spid="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7" dur="500"/>
                                        <p:tgtEl>
                                          <p:spTgt spid="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0" dur="500"/>
                                        <p:tgtEl>
                                          <p:spTgt spid="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3" dur="500"/>
                                        <p:tgtEl>
                                          <p:spTgt spid="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6" dur="500"/>
                                        <p:tgtEl>
                                          <p:spTgt spid="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9" dur="500"/>
                                        <p:tgtEl>
                                          <p:spTgt spid="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2" dur="500"/>
                                        <p:tgtEl>
                                          <p:spTgt spid="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5" dur="500"/>
                                        <p:tgtEl>
                                          <p:spTgt spid="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8" dur="500"/>
                                        <p:tgtEl>
                                          <p:spTgt spid="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1" dur="500"/>
                                        <p:tgtEl>
                                          <p:spTgt spid="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4" dur="500"/>
                                        <p:tgtEl>
                                          <p:spTgt spid="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7" dur="500"/>
                                        <p:tgtEl>
                                          <p:spTgt spid="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0" dur="500"/>
                                        <p:tgtEl>
                                          <p:spTgt spid="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3" dur="500"/>
                                        <p:tgtEl>
                                          <p:spTgt spid="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6" dur="500"/>
                                        <p:tgtEl>
                                          <p:spTgt spid="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9" dur="500"/>
                                        <p:tgtEl>
                                          <p:spTgt spid="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2" dur="500"/>
                                        <p:tgtEl>
                                          <p:spTgt spid="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5" dur="500"/>
                                        <p:tgtEl>
                                          <p:spTgt spid="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8" dur="500"/>
                                        <p:tgtEl>
                                          <p:spTgt spid="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1" dur="500"/>
                                        <p:tgtEl>
                                          <p:spTgt spid="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4" dur="500"/>
                                        <p:tgtEl>
                                          <p:spTgt spid="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7" dur="500"/>
                                        <p:tgtEl>
                                          <p:spTgt spid="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0" dur="500"/>
                                        <p:tgtEl>
                                          <p:spTgt spid="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3" dur="500"/>
                                        <p:tgtEl>
                                          <p:spTgt spid="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6" dur="500"/>
                                        <p:tgtEl>
                                          <p:spTgt spid="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9" dur="500"/>
                                        <p:tgtEl>
                                          <p:spTgt spid="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2" dur="500"/>
                                        <p:tgtEl>
                                          <p:spTgt spid="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5" dur="500"/>
                                        <p:tgtEl>
                                          <p:spTgt spid="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8" dur="500"/>
                                        <p:tgtEl>
                                          <p:spTgt spid="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1" dur="500"/>
                                        <p:tgtEl>
                                          <p:spTgt spid="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4" dur="500"/>
                                        <p:tgtEl>
                                          <p:spTgt spid="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7" dur="500"/>
                                        <p:tgtEl>
                                          <p:spTgt spid="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0" dur="500"/>
                                        <p:tgtEl>
                                          <p:spTgt spid="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3" dur="500"/>
                                        <p:tgtEl>
                                          <p:spTgt spid="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6" dur="500"/>
                                        <p:tgtEl>
                                          <p:spTgt spid="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9" dur="500"/>
                                        <p:tgtEl>
                                          <p:spTgt spid="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2" dur="500"/>
                                        <p:tgtEl>
                                          <p:spTgt spid="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5" dur="500"/>
                                        <p:tgtEl>
                                          <p:spTgt spid="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8" dur="500"/>
                                        <p:tgtEl>
                                          <p:spTgt spid="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1" dur="500"/>
                                        <p:tgtEl>
                                          <p:spTgt spid="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4" dur="500"/>
                                        <p:tgtEl>
                                          <p:spTgt spid="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7" dur="500"/>
                                        <p:tgtEl>
                                          <p:spTgt spid="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0" dur="500"/>
                                        <p:tgtEl>
                                          <p:spTgt spid="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3" dur="500"/>
                                        <p:tgtEl>
                                          <p:spTgt spid="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6" dur="500"/>
                                        <p:tgtEl>
                                          <p:spTgt spid="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9" dur="500"/>
                                        <p:tgtEl>
                                          <p:spTgt spid="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2" dur="500"/>
                                        <p:tgtEl>
                                          <p:spTgt spid="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5" dur="500"/>
                                        <p:tgtEl>
                                          <p:spTgt spid="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8" dur="500"/>
                                        <p:tgtEl>
                                          <p:spTgt spid="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1" dur="500"/>
                                        <p:tgtEl>
                                          <p:spTgt spid="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4" dur="500"/>
                                        <p:tgtEl>
                                          <p:spTgt spid="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7" dur="500"/>
                                        <p:tgtEl>
                                          <p:spTgt spid="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0" dur="500"/>
                                        <p:tgtEl>
                                          <p:spTgt spid="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3" dur="500"/>
                                        <p:tgtEl>
                                          <p:spTgt spid="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6" dur="500"/>
                                        <p:tgtEl>
                                          <p:spTgt spid="1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9" dur="500"/>
                                        <p:tgtEl>
                                          <p:spTgt spid="1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2" dur="500"/>
                                        <p:tgtEl>
                                          <p:spTgt spid="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5" dur="500"/>
                                        <p:tgtEl>
                                          <p:spTgt spid="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8" dur="500"/>
                                        <p:tgtEl>
                                          <p:spTgt spid="1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1" dur="500"/>
                                        <p:tgtEl>
                                          <p:spTgt spid="1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4" dur="500"/>
                                        <p:tgtEl>
                                          <p:spTgt spid="1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7" dur="500"/>
                                        <p:tgtEl>
                                          <p:spTgt spid="1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0" dur="500"/>
                                        <p:tgtEl>
                                          <p:spTgt spid="1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3" dur="500"/>
                                        <p:tgtEl>
                                          <p:spTgt spid="1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6" dur="500"/>
                                        <p:tgtEl>
                                          <p:spTgt spid="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9" dur="500"/>
                                        <p:tgtEl>
                                          <p:spTgt spid="1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2" dur="500"/>
                                        <p:tgtEl>
                                          <p:spTgt spid="1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5" dur="500"/>
                                        <p:tgtEl>
                                          <p:spTgt spid="1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8" dur="500"/>
                                        <p:tgtEl>
                                          <p:spTgt spid="1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1" dur="500"/>
                                        <p:tgtEl>
                                          <p:spTgt spid="1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4" dur="500"/>
                                        <p:tgtEl>
                                          <p:spTgt spid="1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7" dur="500"/>
                                        <p:tgtEl>
                                          <p:spTgt spid="1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0" dur="500"/>
                                        <p:tgtEl>
                                          <p:spTgt spid="1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3" dur="500"/>
                                        <p:tgtEl>
                                          <p:spTgt spid="1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6" dur="500"/>
                                        <p:tgtEl>
                                          <p:spTgt spid="1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9" dur="500"/>
                                        <p:tgtEl>
                                          <p:spTgt spid="1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2" dur="500"/>
                                        <p:tgtEl>
                                          <p:spTgt spid="1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5" dur="500"/>
                                        <p:tgtEl>
                                          <p:spTgt spid="1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8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1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9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5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8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1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4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7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0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3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6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9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2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5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8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1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4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7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0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3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6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9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2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5" dur="5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8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1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4"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7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0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3"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6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9" dur="5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2" dur="5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5" dur="500"/>
                                        <p:tgtEl>
                                          <p:spTgt spid="1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8" dur="500"/>
                                        <p:tgtEl>
                                          <p:spTgt spid="1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1" dur="500"/>
                                        <p:tgtEl>
                                          <p:spTgt spid="1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4" dur="500"/>
                                        <p:tgtEl>
                                          <p:spTgt spid="1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7" dur="5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0" dur="500"/>
                                        <p:tgtEl>
                                          <p:spTgt spid="1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3" dur="5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6" dur="500"/>
                                        <p:tgtEl>
                                          <p:spTgt spid="1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9" dur="50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2" dur="500"/>
                                        <p:tgtEl>
                                          <p:spTgt spid="1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5" dur="500"/>
                                        <p:tgtEl>
                                          <p:spTgt spid="1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8" dur="500"/>
                                        <p:tgtEl>
                                          <p:spTgt spid="1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1" dur="500"/>
                                        <p:tgtEl>
                                          <p:spTgt spid="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4" dur="500"/>
                                        <p:tgtEl>
                                          <p:spTgt spid="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7" dur="500"/>
                                        <p:tgtEl>
                                          <p:spTgt spid="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0" dur="500"/>
                                        <p:tgtEl>
                                          <p:spTgt spid="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3" dur="500"/>
                                        <p:tgtEl>
                                          <p:spTgt spid="1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6" dur="500"/>
                                        <p:tgtEl>
                                          <p:spTgt spid="1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9" dur="500"/>
                                        <p:tgtEl>
                                          <p:spTgt spid="1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2" dur="500"/>
                                        <p:tgtEl>
                                          <p:spTgt spid="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5" dur="500"/>
                                        <p:tgtEl>
                                          <p:spTgt spid="1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8" dur="500"/>
                                        <p:tgtEl>
                                          <p:spTgt spid="1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1" dur="500"/>
                                        <p:tgtEl>
                                          <p:spTgt spid="1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4" dur="500"/>
                                        <p:tgtEl>
                                          <p:spTgt spid="1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7" dur="500"/>
                                        <p:tgtEl>
                                          <p:spTgt spid="1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Nos équipements</a:t>
            </a:r>
            <a:endParaRPr lang="fr-FR" dirty="0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6383985"/>
              </p:ext>
            </p:extLst>
          </p:nvPr>
        </p:nvGraphicFramePr>
        <p:xfrm>
          <a:off x="235528" y="2141537"/>
          <a:ext cx="5556016" cy="4425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Espace réservé du texte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Leur quantité</a:t>
            </a:r>
            <a:endParaRPr lang="fr-FR" dirty="0"/>
          </a:p>
        </p:txBody>
      </p:sp>
      <p:graphicFrame>
        <p:nvGraphicFramePr>
          <p:cNvPr id="7" name="Espace réservé du contenu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5820571"/>
              </p:ext>
            </p:extLst>
          </p:nvPr>
        </p:nvGraphicFramePr>
        <p:xfrm>
          <a:off x="5791543" y="2141538"/>
          <a:ext cx="6067948" cy="44255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ZoneTexte 1"/>
          <p:cNvSpPr txBox="1"/>
          <p:nvPr/>
        </p:nvSpPr>
        <p:spPr>
          <a:xfrm flipH="1">
            <a:off x="2932314" y="1230818"/>
            <a:ext cx="6327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Bahnschrift SemiBold SemiConden" panose="020B0502040204020203" pitchFamily="34" charset="0"/>
              </a:rPr>
              <a:t>À votre avis, qu’est-ce qui pollue le plus ?</a:t>
            </a:r>
            <a:endParaRPr lang="fr-FR" sz="2800" dirty="0">
              <a:latin typeface="Bahnschrift SemiBold SemiConden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237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re 1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Nos équipements</a:t>
            </a:r>
            <a:endParaRPr lang="fr-FR" dirty="0"/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smtClean="0"/>
              <a:t>Leur renouvellement</a:t>
            </a:r>
            <a:endParaRPr lang="fr-FR" dirty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1275" y="1189842"/>
            <a:ext cx="4928626" cy="5171471"/>
          </a:xfrm>
          <a:prstGeom prst="roundRect">
            <a:avLst>
              <a:gd name="adj" fmla="val 2941"/>
            </a:avLst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2" y="2142067"/>
            <a:ext cx="6285474" cy="3649133"/>
          </a:xfrm>
        </p:spPr>
        <p:txBody>
          <a:bodyPr/>
          <a:lstStyle/>
          <a:p>
            <a:r>
              <a:rPr lang="fr-FR" dirty="0" smtClean="0"/>
              <a:t>Il faut aussi prendre en compte le </a:t>
            </a:r>
            <a:br>
              <a:rPr lang="fr-FR" dirty="0" smtClean="0"/>
            </a:br>
            <a:r>
              <a:rPr lang="fr-FR" sz="2800" dirty="0" smtClean="0"/>
              <a:t>taux de renouvellement </a:t>
            </a:r>
            <a:r>
              <a:rPr lang="fr-FR" dirty="0" smtClean="0"/>
              <a:t>des équipements.</a:t>
            </a:r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Ainsi, un smartphone est renouvelé 3 à 4 fois plus souvent qu’un téléviseur…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9555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803564"/>
          </a:xfrm>
        </p:spPr>
        <p:txBody>
          <a:bodyPr>
            <a:noAutofit/>
          </a:bodyPr>
          <a:lstStyle/>
          <a:p>
            <a:r>
              <a:rPr lang="fr-FR" sz="2900" smtClean="0"/>
              <a:t>Cas pratique</a:t>
            </a:r>
            <a:endParaRPr lang="fr-FR" sz="2900" dirty="0"/>
          </a:p>
        </p:txBody>
      </p:sp>
      <p:sp>
        <p:nvSpPr>
          <p:cNvPr id="20" name="Espace réservé du contenu 2"/>
          <p:cNvSpPr>
            <a:spLocks noGrp="1"/>
          </p:cNvSpPr>
          <p:nvPr>
            <p:ph type="body" idx="1"/>
          </p:nvPr>
        </p:nvSpPr>
        <p:spPr>
          <a:xfrm>
            <a:off x="976030" y="1742282"/>
            <a:ext cx="9845147" cy="576262"/>
          </a:xfrm>
        </p:spPr>
        <p:txBody>
          <a:bodyPr/>
          <a:lstStyle/>
          <a:p>
            <a:pPr algn="ctr"/>
            <a:r>
              <a:rPr lang="fr-FR" sz="2800" smtClean="0"/>
              <a:t>« Mon smartphone ne tient plus la batterie ! »</a:t>
            </a:r>
            <a:endParaRPr lang="fr-FR" sz="2800" dirty="0" smtClean="0"/>
          </a:p>
        </p:txBody>
      </p:sp>
      <p:sp>
        <p:nvSpPr>
          <p:cNvPr id="21" name="Espace réservé du contenu 3"/>
          <p:cNvSpPr txBox="1">
            <a:spLocks/>
          </p:cNvSpPr>
          <p:nvPr/>
        </p:nvSpPr>
        <p:spPr>
          <a:xfrm>
            <a:off x="685801" y="2870201"/>
            <a:ext cx="4996923" cy="332412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180000" indent="0" algn="l" defTabSz="4572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None/>
              <a:defRPr sz="1800" kern="1200" cap="none">
                <a:solidFill>
                  <a:schemeClr val="tx1"/>
                </a:solidFill>
                <a:effectLst/>
                <a:latin typeface="Bahnschrift SemiCondensed" panose="020B0502040204020203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200" dirty="0" smtClean="0"/>
              <a:t>Ce qui aurait pu être fait pour éviter cela</a:t>
            </a:r>
          </a:p>
          <a:p>
            <a:pPr algn="ctr"/>
            <a:endParaRPr lang="fr-FR" dirty="0" smtClean="0"/>
          </a:p>
          <a:p>
            <a:pPr marL="522900" indent="-342900">
              <a:buFontTx/>
              <a:buChar char="-"/>
            </a:pPr>
            <a:r>
              <a:rPr lang="fr-FR" sz="1900" dirty="0" smtClean="0"/>
              <a:t>Configurer son téléphone pour limiter les applications restantes ouvertes en fond</a:t>
            </a:r>
          </a:p>
          <a:p>
            <a:pPr marL="522900" indent="-342900">
              <a:buFontTx/>
              <a:buChar char="-"/>
            </a:pPr>
            <a:r>
              <a:rPr lang="fr-FR" sz="1900" dirty="0" smtClean="0"/>
              <a:t>Configurer son téléphone concernant les notifications utiles ou non</a:t>
            </a:r>
          </a:p>
          <a:p>
            <a:pPr marL="522900" indent="-342900">
              <a:buFontTx/>
              <a:buChar char="-"/>
            </a:pPr>
            <a:r>
              <a:rPr lang="fr-FR" sz="1900" dirty="0" smtClean="0"/>
              <a:t>S’habituer à éteindre complètement ses applications une fois utilisées</a:t>
            </a:r>
          </a:p>
          <a:p>
            <a:pPr marL="522900" indent="-342900">
              <a:buFontTx/>
              <a:buChar char="-"/>
            </a:pPr>
            <a:r>
              <a:rPr lang="fr-FR" sz="1900" dirty="0" smtClean="0"/>
              <a:t>Éteindre son téléphone lorsqu’on dort</a:t>
            </a:r>
          </a:p>
          <a:p>
            <a:pPr marL="522900" indent="-342900">
              <a:buFontTx/>
              <a:buChar char="-"/>
            </a:pPr>
            <a:r>
              <a:rPr lang="fr-FR" sz="1900" dirty="0" smtClean="0"/>
              <a:t>Préférer la connexion Wifi à la 4G</a:t>
            </a:r>
          </a:p>
          <a:p>
            <a:pPr marL="522900" indent="-342900">
              <a:buFontTx/>
              <a:buChar char="-"/>
            </a:pPr>
            <a:r>
              <a:rPr lang="fr-FR" sz="1900" dirty="0" smtClean="0"/>
              <a:t>Acheter un smartphone avec un indice de </a:t>
            </a:r>
            <a:r>
              <a:rPr lang="fr-FR" sz="1900" dirty="0" err="1" smtClean="0"/>
              <a:t>réparabilité</a:t>
            </a:r>
            <a:r>
              <a:rPr lang="fr-FR" sz="1900" dirty="0" smtClean="0"/>
              <a:t> </a:t>
            </a:r>
            <a:r>
              <a:rPr lang="fr-FR" sz="1900" dirty="0" err="1" smtClean="0"/>
              <a:t>élévé</a:t>
            </a:r>
            <a:endParaRPr lang="fr-FR" sz="1900" dirty="0"/>
          </a:p>
        </p:txBody>
      </p:sp>
      <p:sp>
        <p:nvSpPr>
          <p:cNvPr id="22" name="Espace réservé du contenu 6"/>
          <p:cNvSpPr txBox="1">
            <a:spLocks/>
          </p:cNvSpPr>
          <p:nvPr/>
        </p:nvSpPr>
        <p:spPr>
          <a:xfrm>
            <a:off x="5823483" y="2870200"/>
            <a:ext cx="4995334" cy="3147141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180000" indent="0" algn="l" defTabSz="4572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None/>
              <a:defRPr sz="1800" kern="1200" cap="none">
                <a:solidFill>
                  <a:schemeClr val="tx1"/>
                </a:solidFill>
                <a:effectLst/>
                <a:latin typeface="Bahnschrift SemiCondensed" panose="020B0502040204020203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200" dirty="0" smtClean="0"/>
              <a:t>Ce qui peut être fait aujourd’hui</a:t>
            </a:r>
          </a:p>
          <a:p>
            <a:pPr algn="ctr"/>
            <a:endParaRPr lang="fr-FR" dirty="0" smtClean="0"/>
          </a:p>
          <a:p>
            <a:pPr marL="522900" indent="-342900">
              <a:buFontTx/>
              <a:buChar char="-"/>
            </a:pPr>
            <a:r>
              <a:rPr lang="fr-FR" sz="1900" dirty="0" smtClean="0"/>
              <a:t>Diagnostiquer son téléphone par un professionnel</a:t>
            </a:r>
          </a:p>
          <a:p>
            <a:pPr marL="522900" indent="-342900">
              <a:buFontTx/>
              <a:buChar char="-"/>
            </a:pPr>
            <a:r>
              <a:rPr lang="fr-FR" sz="1900" dirty="0" smtClean="0"/>
              <a:t>Regarder si le problème est récurrent sur ce modèle de smartphone sur les sites ressources en ligne</a:t>
            </a:r>
          </a:p>
          <a:p>
            <a:pPr marL="522900" indent="-342900">
              <a:buFontTx/>
              <a:buChar char="-"/>
            </a:pPr>
            <a:r>
              <a:rPr lang="fr-FR" sz="1900" dirty="0" smtClean="0"/>
              <a:t>Réinitialiser ses paramètres</a:t>
            </a:r>
          </a:p>
          <a:p>
            <a:pPr marL="522900" indent="-342900">
              <a:buFontTx/>
              <a:buChar char="-"/>
            </a:pPr>
            <a:r>
              <a:rPr lang="fr-FR" sz="1900" dirty="0" smtClean="0"/>
              <a:t>Décharger son espace de stockage</a:t>
            </a:r>
          </a:p>
          <a:p>
            <a:pPr marL="522900" indent="-342900">
              <a:buFontTx/>
              <a:buChar char="-"/>
            </a:pPr>
            <a:r>
              <a:rPr lang="fr-FR" sz="1900" dirty="0" smtClean="0"/>
              <a:t>Changer sa batterie</a:t>
            </a:r>
          </a:p>
          <a:p>
            <a:pPr marL="522900" indent="-342900">
              <a:buFontTx/>
              <a:buChar char="-"/>
            </a:pPr>
            <a:r>
              <a:rPr lang="fr-FR" sz="1900" dirty="0" smtClean="0"/>
              <a:t>Recycler le smartphone si ce n’est pas possible</a:t>
            </a:r>
            <a:endParaRPr lang="fr-FR" sz="1900" dirty="0"/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8337" y="173037"/>
            <a:ext cx="2353735" cy="271047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330288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La règle des 5R</a:t>
            </a:r>
            <a:endParaRPr lang="fr-FR" dirty="0"/>
          </a:p>
        </p:txBody>
      </p:sp>
      <p:sp>
        <p:nvSpPr>
          <p:cNvPr id="13" name="Espace réservé du contenu 12"/>
          <p:cNvSpPr>
            <a:spLocks noGrp="1"/>
          </p:cNvSpPr>
          <p:nvPr>
            <p:ph idx="1"/>
          </p:nvPr>
        </p:nvSpPr>
        <p:spPr>
          <a:xfrm>
            <a:off x="376084" y="2097822"/>
            <a:ext cx="5582264" cy="3649133"/>
          </a:xfrm>
        </p:spPr>
        <p:txBody>
          <a:bodyPr>
            <a:normAutofit/>
          </a:bodyPr>
          <a:lstStyle/>
          <a:p>
            <a:r>
              <a:rPr lang="fr-FR" sz="2800" dirty="0" smtClean="0"/>
              <a:t>Cette règle pour réduire nos déchets s’applique également à nos équipements numériques !</a:t>
            </a:r>
            <a:endParaRPr lang="fr-FR" sz="2800" dirty="0"/>
          </a:p>
        </p:txBody>
      </p:sp>
      <p:pic>
        <p:nvPicPr>
          <p:cNvPr id="15" name="Espace réservé du contenu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348" y="668005"/>
            <a:ext cx="5885195" cy="5885195"/>
          </a:xfrm>
          <a:prstGeom prst="roundRect">
            <a:avLst>
              <a:gd name="adj" fmla="val 4530"/>
            </a:avLst>
          </a:prstGeom>
        </p:spPr>
      </p:pic>
    </p:spTree>
    <p:extLst>
      <p:ext uri="{BB962C8B-B14F-4D97-AF65-F5344CB8AC3E}">
        <p14:creationId xmlns:p14="http://schemas.microsoft.com/office/powerpoint/2010/main" val="399612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4800" dirty="0" smtClean="0"/>
              <a:t>PAUSE</a:t>
            </a:r>
            <a:endParaRPr lang="fr-FR" sz="48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i="1" cap="none" dirty="0" smtClean="0"/>
              <a:t>« On fait une pause, et on prend des poses ! »</a:t>
            </a:r>
          </a:p>
        </p:txBody>
      </p:sp>
    </p:spTree>
    <p:extLst>
      <p:ext uri="{BB962C8B-B14F-4D97-AF65-F5344CB8AC3E}">
        <p14:creationId xmlns:p14="http://schemas.microsoft.com/office/powerpoint/2010/main" val="359264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Les infrastructures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1252297"/>
          </a:xfrm>
        </p:spPr>
        <p:txBody>
          <a:bodyPr>
            <a:normAutofit/>
          </a:bodyPr>
          <a:lstStyle/>
          <a:p>
            <a:pPr algn="ctr"/>
            <a:r>
              <a:rPr lang="fr-FR" sz="4400" dirty="0" smtClean="0"/>
              <a:t>Les usages du numérique</a:t>
            </a:r>
          </a:p>
        </p:txBody>
      </p:sp>
      <p:pic>
        <p:nvPicPr>
          <p:cNvPr id="5" name="Image 4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5736" y="3394364"/>
            <a:ext cx="2000529" cy="98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73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Nos usages sur internet</a:t>
            </a:r>
            <a:endParaRPr lang="fr-FR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idx="1"/>
          </p:nvPr>
        </p:nvSpPr>
        <p:spPr>
          <a:xfrm>
            <a:off x="6068291" y="1839281"/>
            <a:ext cx="5472545" cy="3951919"/>
          </a:xfrm>
        </p:spPr>
        <p:txBody>
          <a:bodyPr>
            <a:normAutofit/>
          </a:bodyPr>
          <a:lstStyle/>
          <a:p>
            <a:pPr algn="ctr"/>
            <a:r>
              <a:rPr lang="fr-FR" sz="2400" dirty="0" smtClean="0"/>
              <a:t>Certains gros Data </a:t>
            </a:r>
            <a:r>
              <a:rPr lang="fr-FR" sz="2400" dirty="0" err="1" smtClean="0"/>
              <a:t>Centers</a:t>
            </a:r>
            <a:r>
              <a:rPr lang="fr-FR" sz="2400" dirty="0" smtClean="0"/>
              <a:t> consomment en moyenne 3 800 000 L d’eau par jour.</a:t>
            </a:r>
          </a:p>
          <a:p>
            <a:pPr algn="ctr"/>
            <a:endParaRPr lang="fr-FR" sz="2400" dirty="0" smtClean="0"/>
          </a:p>
          <a:p>
            <a:pPr algn="ctr"/>
            <a:r>
              <a:rPr lang="fr-FR" sz="2400" dirty="0" smtClean="0"/>
              <a:t>C’est l’équivalent de 790 baignoires pleines par heure !</a:t>
            </a:r>
            <a:endParaRPr lang="fr-FR" sz="240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Combien d’eau consomme un data center ?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72" y="1839281"/>
            <a:ext cx="5448419" cy="3444281"/>
          </a:xfrm>
          <a:prstGeom prst="rect">
            <a:avLst/>
          </a:prstGeom>
        </p:spPr>
      </p:pic>
      <p:sp>
        <p:nvSpPr>
          <p:cNvPr id="7" name="Espace réservé du contenu 2"/>
          <p:cNvSpPr txBox="1">
            <a:spLocks/>
          </p:cNvSpPr>
          <p:nvPr/>
        </p:nvSpPr>
        <p:spPr>
          <a:xfrm>
            <a:off x="619872" y="5283563"/>
            <a:ext cx="5448419" cy="410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0000" indent="0" algn="l" defTabSz="4572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None/>
              <a:defRPr sz="2000" kern="1200" cap="none">
                <a:solidFill>
                  <a:schemeClr val="tx1"/>
                </a:solidFill>
                <a:effectLst/>
                <a:latin typeface="Bahnschrift SemiBold SemiConden" panose="020B0502040204020203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Bahnschrift SemiBold SemiConden" panose="020B0502040204020203" pitchFamily="34" charset="0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Bahnschrift SemiBold SemiConden" panose="020B0502040204020203" pitchFamily="34" charset="0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Bahnschrift SemiBold SemiConden" panose="020B0502040204020203" pitchFamily="34" charset="0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Bahnschrift SemiBold SemiConden" panose="020B0502040204020203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fr-FR" i="1" dirty="0" smtClean="0"/>
              <a:t>Data Center </a:t>
            </a:r>
            <a:r>
              <a:rPr lang="fr-FR" i="1" dirty="0" err="1" smtClean="0"/>
              <a:t>iCloud</a:t>
            </a:r>
            <a:r>
              <a:rPr lang="fr-FR" i="1" dirty="0" smtClean="0"/>
              <a:t> d’Apple, à Viborg (Danemark)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145832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mtClean="0"/>
              <a:t>Table ronde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96490" y="2142067"/>
            <a:ext cx="7720736" cy="3649133"/>
          </a:xfrm>
        </p:spPr>
        <p:txBody>
          <a:bodyPr>
            <a:normAutofit/>
          </a:bodyPr>
          <a:lstStyle/>
          <a:p>
            <a:r>
              <a:rPr lang="fr-FR" sz="2800" dirty="0" smtClean="0"/>
              <a:t>Nom et prénom ?</a:t>
            </a:r>
          </a:p>
          <a:p>
            <a:endParaRPr lang="fr-FR" sz="2800" dirty="0" smtClean="0"/>
          </a:p>
          <a:p>
            <a:endParaRPr lang="fr-FR" sz="2800" dirty="0" smtClean="0"/>
          </a:p>
          <a:p>
            <a:r>
              <a:rPr lang="fr-FR" sz="2800" dirty="0" smtClean="0"/>
              <a:t>Où travaillez-vous ?</a:t>
            </a:r>
          </a:p>
          <a:p>
            <a:endParaRPr lang="fr-FR" sz="2800" dirty="0" smtClean="0"/>
          </a:p>
          <a:p>
            <a:endParaRPr lang="fr-FR" sz="2800" dirty="0" smtClean="0"/>
          </a:p>
          <a:p>
            <a:r>
              <a:rPr lang="fr-FR" sz="2800" dirty="0" smtClean="0"/>
              <a:t>Qu’attendez-vous de ce café numérique ?</a:t>
            </a:r>
            <a:endParaRPr lang="fr-FR" sz="28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23" t="4732" r="1" b="46019"/>
          <a:stretch/>
        </p:blipFill>
        <p:spPr>
          <a:xfrm>
            <a:off x="1863436" y="3224453"/>
            <a:ext cx="1205345" cy="1674668"/>
          </a:xfrm>
          <a:prstGeom prst="ellipse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83" r="84091" b="2940"/>
          <a:stretch/>
        </p:blipFill>
        <p:spPr>
          <a:xfrm>
            <a:off x="1065071" y="2346902"/>
            <a:ext cx="1163781" cy="1634837"/>
          </a:xfrm>
          <a:prstGeom prst="ellipse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7" t="49315" r="16477" b="3831"/>
          <a:stretch/>
        </p:blipFill>
        <p:spPr>
          <a:xfrm>
            <a:off x="779320" y="3751889"/>
            <a:ext cx="1233054" cy="159327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35676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mtClean="0"/>
              <a:t>Nos usages sur Internet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L’impact des données qui transitent sur Internet dépend : </a:t>
            </a:r>
          </a:p>
          <a:p>
            <a:endParaRPr lang="fr-FR" dirty="0"/>
          </a:p>
          <a:p>
            <a:pPr marL="522900" indent="-342900">
              <a:buFontTx/>
              <a:buChar char="-"/>
            </a:pPr>
            <a:r>
              <a:rPr lang="fr-FR" dirty="0" smtClean="0"/>
              <a:t>De leur </a:t>
            </a:r>
            <a:r>
              <a:rPr lang="fr-FR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format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Type de fichier, poids du fichier, qualité visuelle attendue, …</a:t>
            </a:r>
          </a:p>
          <a:p>
            <a:pPr marL="522900" indent="-342900">
              <a:buFontTx/>
              <a:buChar char="-"/>
            </a:pPr>
            <a:endParaRPr lang="fr-FR" dirty="0"/>
          </a:p>
          <a:p>
            <a:pPr marL="522900" indent="-342900">
              <a:buFontTx/>
              <a:buChar char="-"/>
            </a:pPr>
            <a:r>
              <a:rPr lang="fr-FR" dirty="0" smtClean="0"/>
              <a:t>Du </a:t>
            </a:r>
            <a:r>
              <a:rPr lang="fr-FR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chemin</a:t>
            </a:r>
            <a:r>
              <a:rPr lang="fr-FR" dirty="0" smtClean="0"/>
              <a:t> qu’elles empruntent</a:t>
            </a:r>
            <a:br>
              <a:rPr lang="fr-FR" dirty="0" smtClean="0"/>
            </a:br>
            <a:r>
              <a:rPr lang="fr-FR" dirty="0" smtClean="0"/>
              <a:t>Certaines applications conservent les données à plusieurs endroits, d’autres les commercialisent, …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Le transit des données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9" t="669" r="16586" b="2520"/>
          <a:stretch/>
        </p:blipFill>
        <p:spPr>
          <a:xfrm rot="1038599">
            <a:off x="7916963" y="422463"/>
            <a:ext cx="3165230" cy="3062786"/>
          </a:xfrm>
          <a:prstGeom prst="ellipse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60952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mtClean="0"/>
              <a:t>Nos usages sur internet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Alléger ses mails</a:t>
            </a:r>
            <a:endParaRPr lang="fr-FR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idx="1"/>
          </p:nvPr>
        </p:nvSpPr>
        <p:spPr>
          <a:xfrm>
            <a:off x="685802" y="2142067"/>
            <a:ext cx="3942240" cy="3649133"/>
          </a:xfrm>
        </p:spPr>
        <p:txBody>
          <a:bodyPr>
            <a:normAutofit/>
          </a:bodyPr>
          <a:lstStyle/>
          <a:p>
            <a:r>
              <a:rPr lang="fr-FR" sz="2400" dirty="0" smtClean="0"/>
              <a:t>Le cheminement d’un mail : </a:t>
            </a:r>
            <a:endParaRPr lang="fr-FR" sz="2400" dirty="0"/>
          </a:p>
        </p:txBody>
      </p:sp>
      <p:pic>
        <p:nvPicPr>
          <p:cNvPr id="11" name="Espace réservé du contenu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70"/>
          <a:stretch/>
        </p:blipFill>
        <p:spPr>
          <a:xfrm>
            <a:off x="4628042" y="1189842"/>
            <a:ext cx="7197961" cy="5263831"/>
          </a:xfrm>
          <a:prstGeom prst="roundRect">
            <a:avLst>
              <a:gd name="adj" fmla="val 5929"/>
            </a:avLst>
          </a:prstGeom>
        </p:spPr>
      </p:pic>
    </p:spTree>
    <p:extLst>
      <p:ext uri="{BB962C8B-B14F-4D97-AF65-F5344CB8AC3E}">
        <p14:creationId xmlns:p14="http://schemas.microsoft.com/office/powerpoint/2010/main" val="894240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803564"/>
          </a:xfrm>
        </p:spPr>
        <p:txBody>
          <a:bodyPr>
            <a:noAutofit/>
          </a:bodyPr>
          <a:lstStyle/>
          <a:p>
            <a:r>
              <a:rPr lang="fr-FR" sz="2900" dirty="0" smtClean="0"/>
              <a:t>Cas pratique</a:t>
            </a:r>
            <a:endParaRPr lang="fr-FR" sz="2900" dirty="0"/>
          </a:p>
        </p:txBody>
      </p:sp>
      <p:sp>
        <p:nvSpPr>
          <p:cNvPr id="20" name="Espace réservé du contenu 2"/>
          <p:cNvSpPr>
            <a:spLocks noGrp="1"/>
          </p:cNvSpPr>
          <p:nvPr>
            <p:ph type="body" idx="1"/>
          </p:nvPr>
        </p:nvSpPr>
        <p:spPr>
          <a:xfrm>
            <a:off x="976030" y="1742282"/>
            <a:ext cx="9845147" cy="576262"/>
          </a:xfrm>
        </p:spPr>
        <p:txBody>
          <a:bodyPr>
            <a:normAutofit/>
          </a:bodyPr>
          <a:lstStyle/>
          <a:p>
            <a:pPr algn="ctr"/>
            <a:r>
              <a:rPr lang="fr-FR" sz="2800" dirty="0" smtClean="0"/>
              <a:t>« Je dois envoyer des photos à ma cousine. »</a:t>
            </a:r>
          </a:p>
        </p:txBody>
      </p:sp>
      <p:sp>
        <p:nvSpPr>
          <p:cNvPr id="21" name="Espace réservé du contenu 3"/>
          <p:cNvSpPr txBox="1">
            <a:spLocks/>
          </p:cNvSpPr>
          <p:nvPr/>
        </p:nvSpPr>
        <p:spPr>
          <a:xfrm>
            <a:off x="3597539" y="2870201"/>
            <a:ext cx="4996923" cy="3324122"/>
          </a:xfrm>
          <a:prstGeom prst="rect">
            <a:avLst/>
          </a:prstGeom>
        </p:spPr>
        <p:txBody>
          <a:bodyPr>
            <a:normAutofit/>
          </a:bodyPr>
          <a:lstStyle>
            <a:lvl1pPr marL="180000" indent="0" algn="l" defTabSz="4572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None/>
              <a:defRPr sz="1800" kern="1200" cap="none">
                <a:solidFill>
                  <a:schemeClr val="tx1"/>
                </a:solidFill>
                <a:effectLst/>
                <a:latin typeface="Bahnschrift SemiCondensed" panose="020B0502040204020203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dirty="0" smtClean="0"/>
              <a:t>Que faire ?</a:t>
            </a:r>
          </a:p>
          <a:p>
            <a:pPr algn="ctr"/>
            <a:endParaRPr lang="fr-FR" dirty="0" smtClean="0"/>
          </a:p>
          <a:p>
            <a:pPr marL="465750" indent="-285750">
              <a:buFontTx/>
              <a:buChar char="-"/>
            </a:pPr>
            <a:r>
              <a:rPr lang="fr-FR" sz="2000" dirty="0" smtClean="0"/>
              <a:t>avec </a:t>
            </a:r>
            <a:r>
              <a:rPr lang="fr-FR" sz="2000" dirty="0"/>
              <a:t>un câble </a:t>
            </a:r>
            <a:r>
              <a:rPr lang="fr-FR" sz="2000" dirty="0" smtClean="0"/>
              <a:t>connecteur</a:t>
            </a:r>
          </a:p>
          <a:p>
            <a:pPr marL="465750" indent="-285750">
              <a:buFontTx/>
              <a:buChar char="-"/>
            </a:pPr>
            <a:r>
              <a:rPr lang="fr-FR" sz="2000" dirty="0" smtClean="0"/>
              <a:t>échangez </a:t>
            </a:r>
            <a:r>
              <a:rPr lang="fr-FR" sz="2000" dirty="0"/>
              <a:t>vos photos par </a:t>
            </a:r>
            <a:r>
              <a:rPr lang="fr-FR" sz="2000" dirty="0" smtClean="0"/>
              <a:t>Bluetooth</a:t>
            </a:r>
          </a:p>
          <a:p>
            <a:pPr marL="465750" indent="-285750">
              <a:buFontTx/>
              <a:buChar char="-"/>
            </a:pPr>
            <a:r>
              <a:rPr lang="fr-FR" sz="2000" dirty="0" smtClean="0"/>
              <a:t>grâce </a:t>
            </a:r>
            <a:r>
              <a:rPr lang="fr-FR" sz="2000" dirty="0"/>
              <a:t>à un lien d’accès généré par </a:t>
            </a:r>
            <a:r>
              <a:rPr lang="fr-FR" sz="2000" dirty="0" smtClean="0"/>
              <a:t>votre hébergeur </a:t>
            </a:r>
            <a:r>
              <a:rPr lang="fr-FR" sz="2000" dirty="0"/>
              <a:t>en </a:t>
            </a:r>
            <a:r>
              <a:rPr lang="fr-FR" sz="2000" dirty="0" smtClean="0"/>
              <a:t>ligne</a:t>
            </a:r>
          </a:p>
          <a:p>
            <a:pPr marL="465750" indent="-285750">
              <a:buFontTx/>
              <a:buChar char="-"/>
            </a:pPr>
            <a:r>
              <a:rPr lang="fr-FR" sz="2000" dirty="0" smtClean="0"/>
              <a:t>en </a:t>
            </a:r>
            <a:r>
              <a:rPr lang="fr-FR" sz="2000" dirty="0"/>
              <a:t>réduisant la taille des fichiers en </a:t>
            </a:r>
            <a:r>
              <a:rPr lang="fr-FR" sz="2000" dirty="0" smtClean="0"/>
              <a:t>les compressant</a:t>
            </a:r>
            <a:endParaRPr lang="fr-FR" sz="20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348" y="3632334"/>
            <a:ext cx="2353735" cy="265341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696343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Nos usages sur internet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Recherche web : aller au plus court</a:t>
            </a:r>
            <a:endParaRPr lang="fr-FR" dirty="0"/>
          </a:p>
        </p:txBody>
      </p:sp>
      <p:pic>
        <p:nvPicPr>
          <p:cNvPr id="8" name="Espace réservé du contenu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515" y="1607129"/>
            <a:ext cx="6490971" cy="4771953"/>
          </a:xfrm>
          <a:prstGeom prst="roundRect">
            <a:avLst>
              <a:gd name="adj" fmla="val 9011"/>
            </a:avLst>
          </a:prstGeom>
        </p:spPr>
      </p:pic>
    </p:spTree>
    <p:extLst>
      <p:ext uri="{BB962C8B-B14F-4D97-AF65-F5344CB8AC3E}">
        <p14:creationId xmlns:p14="http://schemas.microsoft.com/office/powerpoint/2010/main" val="240302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803564"/>
          </a:xfrm>
        </p:spPr>
        <p:txBody>
          <a:bodyPr>
            <a:noAutofit/>
          </a:bodyPr>
          <a:lstStyle/>
          <a:p>
            <a:r>
              <a:rPr lang="fr-FR" sz="2900" dirty="0" smtClean="0"/>
              <a:t>Cas pratique</a:t>
            </a:r>
            <a:endParaRPr lang="fr-FR" sz="2900" dirty="0"/>
          </a:p>
        </p:txBody>
      </p:sp>
      <p:sp>
        <p:nvSpPr>
          <p:cNvPr id="20" name="Espace réservé du contenu 2"/>
          <p:cNvSpPr>
            <a:spLocks noGrp="1"/>
          </p:cNvSpPr>
          <p:nvPr>
            <p:ph type="body" idx="1"/>
          </p:nvPr>
        </p:nvSpPr>
        <p:spPr>
          <a:xfrm>
            <a:off x="1565119" y="1742282"/>
            <a:ext cx="9845147" cy="576262"/>
          </a:xfrm>
        </p:spPr>
        <p:txBody>
          <a:bodyPr>
            <a:normAutofit/>
          </a:bodyPr>
          <a:lstStyle/>
          <a:p>
            <a:pPr algn="ctr"/>
            <a:r>
              <a:rPr lang="fr-FR" sz="2800" dirty="0" smtClean="0"/>
              <a:t>« Je cherche une recette de cake aux olives. »</a:t>
            </a:r>
          </a:p>
        </p:txBody>
      </p:sp>
      <p:sp>
        <p:nvSpPr>
          <p:cNvPr id="21" name="Espace réservé du contenu 3"/>
          <p:cNvSpPr txBox="1">
            <a:spLocks/>
          </p:cNvSpPr>
          <p:nvPr/>
        </p:nvSpPr>
        <p:spPr>
          <a:xfrm>
            <a:off x="4186628" y="2870201"/>
            <a:ext cx="4996923" cy="3324122"/>
          </a:xfrm>
          <a:prstGeom prst="rect">
            <a:avLst/>
          </a:prstGeom>
        </p:spPr>
        <p:txBody>
          <a:bodyPr>
            <a:normAutofit/>
          </a:bodyPr>
          <a:lstStyle>
            <a:lvl1pPr marL="180000" indent="0" algn="l" defTabSz="4572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None/>
              <a:defRPr sz="1800" kern="1200" cap="none">
                <a:solidFill>
                  <a:schemeClr val="tx1"/>
                </a:solidFill>
                <a:effectLst/>
                <a:latin typeface="Bahnschrift SemiCondensed" panose="020B0502040204020203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dirty="0" smtClean="0"/>
              <a:t>Que faire ?</a:t>
            </a:r>
          </a:p>
          <a:p>
            <a:endParaRPr lang="fr-FR" dirty="0"/>
          </a:p>
          <a:p>
            <a:pPr marL="465750" indent="-285750">
              <a:buFontTx/>
              <a:buChar char="-"/>
            </a:pPr>
            <a:r>
              <a:rPr lang="fr-FR" sz="2000" dirty="0" smtClean="0"/>
              <a:t>Tenir </a:t>
            </a:r>
            <a:r>
              <a:rPr lang="fr-FR" sz="2000" dirty="0"/>
              <a:t>un livre de recette </a:t>
            </a:r>
            <a:r>
              <a:rPr lang="fr-FR" sz="2000" dirty="0" smtClean="0"/>
              <a:t>papier ^^</a:t>
            </a:r>
          </a:p>
          <a:p>
            <a:pPr marL="465750" indent="-285750">
              <a:buFontTx/>
              <a:buChar char="-"/>
            </a:pPr>
            <a:r>
              <a:rPr lang="fr-FR" sz="2000" dirty="0" smtClean="0"/>
              <a:t>Faire </a:t>
            </a:r>
            <a:r>
              <a:rPr lang="fr-FR" sz="2000" dirty="0"/>
              <a:t>la recherche directement sur votre site </a:t>
            </a:r>
            <a:r>
              <a:rPr lang="fr-FR" sz="2000" dirty="0" smtClean="0"/>
              <a:t>de cuisine préféré</a:t>
            </a:r>
          </a:p>
          <a:p>
            <a:pPr marL="465750" indent="-285750">
              <a:buFontTx/>
              <a:buChar char="-"/>
            </a:pPr>
            <a:r>
              <a:rPr lang="fr-FR" sz="2000" dirty="0" smtClean="0"/>
              <a:t>Garder </a:t>
            </a:r>
            <a:r>
              <a:rPr lang="fr-FR" sz="2000" dirty="0"/>
              <a:t>en favoris vos recettes dans un dossier </a:t>
            </a:r>
            <a:r>
              <a:rPr lang="fr-FR" sz="2000" dirty="0" smtClean="0"/>
              <a:t>dédié</a:t>
            </a:r>
          </a:p>
          <a:p>
            <a:pPr marL="465750" indent="-285750">
              <a:buFontTx/>
              <a:buChar char="-"/>
            </a:pPr>
            <a:endParaRPr lang="fr-FR" sz="2000" dirty="0"/>
          </a:p>
          <a:p>
            <a:pPr marL="465750" indent="-285750">
              <a:buFontTx/>
              <a:buChar char="-"/>
            </a:pPr>
            <a:r>
              <a:rPr lang="fr-FR" sz="2000" dirty="0" smtClean="0"/>
              <a:t>PS </a:t>
            </a:r>
            <a:r>
              <a:rPr lang="fr-FR" sz="2000" dirty="0"/>
              <a:t>: ne regardez la vidéo seulement si cela vous </a:t>
            </a:r>
            <a:r>
              <a:rPr lang="fr-FR" sz="2000" dirty="0" smtClean="0"/>
              <a:t>semble nécessaire </a:t>
            </a:r>
            <a:r>
              <a:rPr lang="fr-FR" sz="2000" dirty="0"/>
              <a:t>!</a:t>
            </a:r>
            <a:endParaRPr lang="fr-FR" sz="24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501" y="2050108"/>
            <a:ext cx="1854200" cy="414421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408648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803564"/>
          </a:xfrm>
        </p:spPr>
        <p:txBody>
          <a:bodyPr>
            <a:noAutofit/>
          </a:bodyPr>
          <a:lstStyle/>
          <a:p>
            <a:r>
              <a:rPr lang="fr-FR" sz="2900" dirty="0" smtClean="0"/>
              <a:t>Cas pratique</a:t>
            </a:r>
            <a:endParaRPr lang="fr-FR" sz="2900" dirty="0"/>
          </a:p>
        </p:txBody>
      </p:sp>
      <p:sp>
        <p:nvSpPr>
          <p:cNvPr id="20" name="Espace réservé du contenu 2"/>
          <p:cNvSpPr>
            <a:spLocks noGrp="1"/>
          </p:cNvSpPr>
          <p:nvPr>
            <p:ph type="body" idx="1"/>
          </p:nvPr>
        </p:nvSpPr>
        <p:spPr>
          <a:xfrm>
            <a:off x="0" y="1793082"/>
            <a:ext cx="9845147" cy="576262"/>
          </a:xfrm>
        </p:spPr>
        <p:txBody>
          <a:bodyPr>
            <a:normAutofit/>
          </a:bodyPr>
          <a:lstStyle/>
          <a:p>
            <a:pPr algn="ctr"/>
            <a:r>
              <a:rPr lang="fr-FR" sz="2800" dirty="0" smtClean="0"/>
              <a:t>« Je veux accéder à mon compte CAF. »</a:t>
            </a:r>
          </a:p>
        </p:txBody>
      </p:sp>
      <p:sp>
        <p:nvSpPr>
          <p:cNvPr id="21" name="Espace réservé du contenu 3"/>
          <p:cNvSpPr txBox="1">
            <a:spLocks/>
          </p:cNvSpPr>
          <p:nvPr/>
        </p:nvSpPr>
        <p:spPr>
          <a:xfrm>
            <a:off x="2621509" y="2921001"/>
            <a:ext cx="4996923" cy="3324122"/>
          </a:xfrm>
          <a:prstGeom prst="rect">
            <a:avLst/>
          </a:prstGeom>
        </p:spPr>
        <p:txBody>
          <a:bodyPr>
            <a:normAutofit/>
          </a:bodyPr>
          <a:lstStyle>
            <a:lvl1pPr marL="180000" indent="0" algn="l" defTabSz="4572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None/>
              <a:defRPr sz="1800" kern="1200" cap="none">
                <a:solidFill>
                  <a:schemeClr val="tx1"/>
                </a:solidFill>
                <a:effectLst/>
                <a:latin typeface="Bahnschrift SemiCondensed" panose="020B0502040204020203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dirty="0" smtClean="0"/>
              <a:t>Que faire ?</a:t>
            </a:r>
          </a:p>
          <a:p>
            <a:endParaRPr lang="fr-FR" dirty="0"/>
          </a:p>
          <a:p>
            <a:pPr marL="465750" indent="-285750">
              <a:buFontTx/>
              <a:buChar char="-"/>
            </a:pPr>
            <a:r>
              <a:rPr lang="fr-FR" sz="2000" dirty="0" smtClean="0"/>
              <a:t>Utiliser </a:t>
            </a:r>
            <a:r>
              <a:rPr lang="fr-FR" sz="2000" dirty="0"/>
              <a:t>les </a:t>
            </a:r>
            <a:r>
              <a:rPr lang="fr-FR" sz="2000" dirty="0" smtClean="0"/>
              <a:t>favoris</a:t>
            </a:r>
          </a:p>
          <a:p>
            <a:pPr marL="465750" indent="-285750">
              <a:buFontTx/>
              <a:buChar char="-"/>
            </a:pPr>
            <a:r>
              <a:rPr lang="fr-FR" sz="2000" dirty="0" smtClean="0"/>
              <a:t>Taper </a:t>
            </a:r>
            <a:r>
              <a:rPr lang="fr-FR" sz="2000" dirty="0"/>
              <a:t>directement “caf.fr” dans la barre d’URL </a:t>
            </a:r>
            <a:r>
              <a:rPr lang="fr-FR" sz="2000" dirty="0" smtClean="0"/>
              <a:t>de son navigateur</a:t>
            </a:r>
          </a:p>
          <a:p>
            <a:pPr marL="465750" indent="-285750">
              <a:buFontTx/>
              <a:buChar char="-"/>
            </a:pPr>
            <a:r>
              <a:rPr lang="fr-FR" sz="2000" dirty="0" smtClean="0"/>
              <a:t>Utiliser </a:t>
            </a:r>
            <a:r>
              <a:rPr lang="fr-FR" sz="2000" dirty="0"/>
              <a:t>un lien à partir d’un </a:t>
            </a:r>
            <a:r>
              <a:rPr lang="fr-FR" sz="2000" dirty="0" smtClean="0"/>
              <a:t>mail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1788" y="1655056"/>
            <a:ext cx="2066717" cy="411613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09233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Nos usages sur internet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1801" y="2142067"/>
            <a:ext cx="11277600" cy="4131733"/>
          </a:xfrm>
        </p:spPr>
        <p:txBody>
          <a:bodyPr>
            <a:normAutofit/>
          </a:bodyPr>
          <a:lstStyle/>
          <a:p>
            <a:r>
              <a:rPr lang="fr-FR" sz="2800" dirty="0" smtClean="0"/>
              <a:t>AUTRES CONSEILS : </a:t>
            </a:r>
          </a:p>
          <a:p>
            <a:endParaRPr lang="fr-FR" dirty="0" smtClean="0"/>
          </a:p>
          <a:p>
            <a:endParaRPr lang="fr-FR" dirty="0"/>
          </a:p>
          <a:p>
            <a:pPr marL="522900" indent="-342900">
              <a:buFontTx/>
              <a:buChar char="-"/>
            </a:pPr>
            <a:r>
              <a:rPr lang="fr-FR" dirty="0" smtClean="0"/>
              <a:t>Réalisez une recherche seulement si celle-ci est nécessaire et n’a pas d’autres alternatives</a:t>
            </a:r>
          </a:p>
          <a:p>
            <a:pPr marL="522900" indent="-342900">
              <a:buFontTx/>
              <a:buChar char="-"/>
            </a:pPr>
            <a:endParaRPr lang="fr-FR" dirty="0"/>
          </a:p>
          <a:p>
            <a:pPr marL="522900" indent="-342900">
              <a:buFontTx/>
              <a:buChar char="-"/>
            </a:pPr>
            <a:r>
              <a:rPr lang="fr-FR" dirty="0" smtClean="0"/>
              <a:t>Choisissez les bons mots clés !</a:t>
            </a:r>
            <a:br>
              <a:rPr lang="fr-FR" dirty="0" smtClean="0"/>
            </a:br>
            <a:r>
              <a:rPr lang="fr-FR" dirty="0" smtClean="0"/>
              <a:t>	Il s’agit d’effectuer une recherche qualifiée pour s’assurer d’un résultat dès la première recherche !</a:t>
            </a:r>
          </a:p>
          <a:p>
            <a:pPr marL="522900" indent="-342900">
              <a:buFontTx/>
              <a:buChar char="-"/>
            </a:pPr>
            <a:endParaRPr lang="fr-FR" dirty="0"/>
          </a:p>
          <a:p>
            <a:pPr marL="522900" indent="-342900">
              <a:buFontTx/>
              <a:buChar char="-"/>
            </a:pPr>
            <a:r>
              <a:rPr lang="fr-FR" dirty="0" smtClean="0"/>
              <a:t>Utilisez des navigateurs et des moteurs de recherche respectueux de vos données.</a:t>
            </a:r>
            <a:br>
              <a:rPr lang="fr-FR" dirty="0" smtClean="0"/>
            </a:br>
            <a:r>
              <a:rPr lang="fr-FR" dirty="0" smtClean="0"/>
              <a:t>	Moins vos données sont commercialisées, plus leur impact environnemental est réduit.</a:t>
            </a:r>
            <a:br>
              <a:rPr lang="fr-FR" dirty="0" smtClean="0"/>
            </a:br>
            <a:r>
              <a:rPr lang="fr-FR" dirty="0" smtClean="0"/>
              <a:t>	Vous pouvez aussi bloquer les traceurs sur vos pages Internet.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Recherche web : aller au plus court</a:t>
            </a:r>
          </a:p>
        </p:txBody>
      </p:sp>
    </p:spTree>
    <p:extLst>
      <p:ext uri="{BB962C8B-B14F-4D97-AF65-F5344CB8AC3E}">
        <p14:creationId xmlns:p14="http://schemas.microsoft.com/office/powerpoint/2010/main" val="2568728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mtClean="0"/>
              <a:t>Nos usages sur internet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48314" y="2142067"/>
            <a:ext cx="5843586" cy="1824565"/>
          </a:xfrm>
        </p:spPr>
        <p:txBody>
          <a:bodyPr>
            <a:normAutofit/>
          </a:bodyPr>
          <a:lstStyle/>
          <a:p>
            <a:pPr algn="ctr"/>
            <a:r>
              <a:rPr lang="fr-FR" sz="2800" dirty="0" smtClean="0"/>
              <a:t>Et pour estimer l’impact de notre consommation de vidéos :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smtClean="0"/>
              <a:t>Regarder des vidéos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1535376"/>
            <a:ext cx="4862513" cy="4862513"/>
          </a:xfrm>
          <a:prstGeom prst="roundRect">
            <a:avLst>
              <a:gd name="adj" fmla="val 6482"/>
            </a:avLst>
          </a:prstGeom>
        </p:spPr>
      </p:pic>
      <p:pic>
        <p:nvPicPr>
          <p:cNvPr id="9" name="Image 8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9236" y="3966632"/>
            <a:ext cx="2981741" cy="123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431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803564"/>
          </a:xfrm>
        </p:spPr>
        <p:txBody>
          <a:bodyPr>
            <a:noAutofit/>
          </a:bodyPr>
          <a:lstStyle/>
          <a:p>
            <a:r>
              <a:rPr lang="fr-FR" sz="2900" dirty="0" smtClean="0"/>
              <a:t>Cas pratique</a:t>
            </a:r>
            <a:endParaRPr lang="fr-FR" sz="2900" dirty="0"/>
          </a:p>
        </p:txBody>
      </p:sp>
      <p:sp>
        <p:nvSpPr>
          <p:cNvPr id="20" name="Espace réservé du contenu 2"/>
          <p:cNvSpPr>
            <a:spLocks noGrp="1"/>
          </p:cNvSpPr>
          <p:nvPr>
            <p:ph type="body" idx="1"/>
          </p:nvPr>
        </p:nvSpPr>
        <p:spPr>
          <a:xfrm>
            <a:off x="0" y="1244600"/>
            <a:ext cx="9845147" cy="1536700"/>
          </a:xfrm>
        </p:spPr>
        <p:txBody>
          <a:bodyPr>
            <a:normAutofit/>
          </a:bodyPr>
          <a:lstStyle/>
          <a:p>
            <a:pPr algn="ctr"/>
            <a:r>
              <a:rPr lang="fr-FR" sz="2800" dirty="0" smtClean="0"/>
              <a:t>« Je consomme du contenu vidéo toute la journée,</a:t>
            </a:r>
          </a:p>
          <a:p>
            <a:pPr algn="ctr"/>
            <a:r>
              <a:rPr lang="fr-FR" sz="2800" dirty="0" smtClean="0"/>
              <a:t>parfois sans le regarder ! »</a:t>
            </a:r>
          </a:p>
        </p:txBody>
      </p:sp>
      <p:sp>
        <p:nvSpPr>
          <p:cNvPr id="21" name="Espace réservé du contenu 3"/>
          <p:cNvSpPr txBox="1">
            <a:spLocks/>
          </p:cNvSpPr>
          <p:nvPr/>
        </p:nvSpPr>
        <p:spPr>
          <a:xfrm>
            <a:off x="1695228" y="2921001"/>
            <a:ext cx="6132532" cy="3324122"/>
          </a:xfrm>
          <a:prstGeom prst="rect">
            <a:avLst/>
          </a:prstGeom>
        </p:spPr>
        <p:txBody>
          <a:bodyPr>
            <a:normAutofit/>
          </a:bodyPr>
          <a:lstStyle>
            <a:lvl1pPr marL="180000" indent="0" algn="l" defTabSz="4572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None/>
              <a:defRPr sz="1800" kern="1200" cap="none">
                <a:solidFill>
                  <a:schemeClr val="tx1"/>
                </a:solidFill>
                <a:effectLst/>
                <a:latin typeface="Bahnschrift SemiCondensed" panose="020B0502040204020203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dirty="0" smtClean="0"/>
              <a:t>Que faire ?</a:t>
            </a:r>
          </a:p>
          <a:p>
            <a:endParaRPr lang="fr-FR" dirty="0"/>
          </a:p>
          <a:p>
            <a:pPr marL="465750" indent="-285750">
              <a:buFontTx/>
              <a:buChar char="-"/>
            </a:pPr>
            <a:r>
              <a:rPr lang="fr-FR" sz="2000" dirty="0" smtClean="0"/>
              <a:t>Désactiver </a:t>
            </a:r>
            <a:r>
              <a:rPr lang="fr-FR" sz="2000" dirty="0"/>
              <a:t>la </a:t>
            </a:r>
            <a:r>
              <a:rPr lang="fr-FR" sz="2000" dirty="0" smtClean="0"/>
              <a:t>lecture automatique </a:t>
            </a:r>
            <a:r>
              <a:rPr lang="fr-FR" sz="2000" dirty="0"/>
              <a:t>des </a:t>
            </a:r>
            <a:r>
              <a:rPr lang="fr-FR" sz="2000" dirty="0" smtClean="0"/>
              <a:t>vidéos</a:t>
            </a:r>
          </a:p>
          <a:p>
            <a:pPr marL="465750" indent="-285750">
              <a:buFontTx/>
              <a:buChar char="-"/>
            </a:pPr>
            <a:r>
              <a:rPr lang="fr-FR" sz="2000" dirty="0" smtClean="0"/>
              <a:t>Baisser </a:t>
            </a:r>
            <a:r>
              <a:rPr lang="fr-FR" sz="2000" dirty="0"/>
              <a:t>la résolution </a:t>
            </a:r>
            <a:r>
              <a:rPr lang="fr-FR" sz="2000" dirty="0" smtClean="0"/>
              <a:t>des vidéos regardées</a:t>
            </a:r>
          </a:p>
          <a:p>
            <a:pPr marL="465750" indent="-285750">
              <a:buFontTx/>
              <a:buChar char="-"/>
            </a:pPr>
            <a:r>
              <a:rPr lang="fr-FR" sz="2000" dirty="0" smtClean="0"/>
              <a:t>Prendre </a:t>
            </a:r>
            <a:r>
              <a:rPr lang="fr-FR" sz="2000" dirty="0"/>
              <a:t>un temps dédié </a:t>
            </a:r>
            <a:r>
              <a:rPr lang="fr-FR" sz="2000" dirty="0" smtClean="0"/>
              <a:t>pour regarder </a:t>
            </a:r>
            <a:r>
              <a:rPr lang="fr-FR" sz="2000" dirty="0"/>
              <a:t>une </a:t>
            </a:r>
            <a:r>
              <a:rPr lang="fr-FR" sz="2000" dirty="0" smtClean="0"/>
              <a:t>vidéo, idéalement </a:t>
            </a:r>
            <a:r>
              <a:rPr lang="fr-FR" sz="2000" dirty="0"/>
              <a:t>à plusieurs sur </a:t>
            </a:r>
            <a:r>
              <a:rPr lang="fr-FR" sz="2000" dirty="0" smtClean="0"/>
              <a:t>le même </a:t>
            </a:r>
            <a:r>
              <a:rPr lang="fr-FR" sz="2000" dirty="0"/>
              <a:t>écran </a:t>
            </a:r>
            <a:r>
              <a:rPr lang="fr-FR" sz="2000" dirty="0" smtClean="0"/>
              <a:t>!</a:t>
            </a:r>
          </a:p>
          <a:p>
            <a:pPr marL="465750" indent="-285750">
              <a:buFontTx/>
              <a:buChar char="-"/>
            </a:pPr>
            <a:r>
              <a:rPr lang="fr-FR" sz="2000" dirty="0" smtClean="0"/>
              <a:t>Proposer </a:t>
            </a:r>
            <a:r>
              <a:rPr lang="fr-FR" sz="2000" dirty="0"/>
              <a:t>des activités </a:t>
            </a:r>
            <a:r>
              <a:rPr lang="fr-FR" sz="2000" dirty="0" smtClean="0"/>
              <a:t>sans contenus </a:t>
            </a:r>
            <a:r>
              <a:rPr lang="fr-FR" sz="2000" dirty="0"/>
              <a:t>média avec </a:t>
            </a:r>
            <a:r>
              <a:rPr lang="fr-FR" sz="2000" dirty="0" smtClean="0"/>
              <a:t>vos proches</a:t>
            </a:r>
            <a:endParaRPr lang="fr-FR" sz="2400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1100" y="2182392"/>
            <a:ext cx="4221562" cy="308363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08664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803564"/>
          </a:xfrm>
        </p:spPr>
        <p:txBody>
          <a:bodyPr>
            <a:noAutofit/>
          </a:bodyPr>
          <a:lstStyle/>
          <a:p>
            <a:r>
              <a:rPr lang="fr-FR" sz="2900" dirty="0" smtClean="0"/>
              <a:t>Cas pratique</a:t>
            </a:r>
            <a:endParaRPr lang="fr-FR" sz="2900" dirty="0"/>
          </a:p>
        </p:txBody>
      </p:sp>
      <p:sp>
        <p:nvSpPr>
          <p:cNvPr id="20" name="Espace réservé du contenu 2"/>
          <p:cNvSpPr>
            <a:spLocks noGrp="1"/>
          </p:cNvSpPr>
          <p:nvPr>
            <p:ph type="body" idx="1"/>
          </p:nvPr>
        </p:nvSpPr>
        <p:spPr>
          <a:xfrm>
            <a:off x="1565119" y="1742282"/>
            <a:ext cx="9845147" cy="576262"/>
          </a:xfrm>
        </p:spPr>
        <p:txBody>
          <a:bodyPr>
            <a:normAutofit/>
          </a:bodyPr>
          <a:lstStyle/>
          <a:p>
            <a:pPr algn="ctr"/>
            <a:r>
              <a:rPr lang="fr-FR" sz="2800" dirty="0" smtClean="0"/>
              <a:t>« J’écoute de la musique pendant tout mon trajet. »</a:t>
            </a:r>
          </a:p>
        </p:txBody>
      </p:sp>
      <p:sp>
        <p:nvSpPr>
          <p:cNvPr id="21" name="Espace réservé du contenu 3"/>
          <p:cNvSpPr txBox="1">
            <a:spLocks/>
          </p:cNvSpPr>
          <p:nvPr/>
        </p:nvSpPr>
        <p:spPr>
          <a:xfrm>
            <a:off x="3735956" y="2870202"/>
            <a:ext cx="7351144" cy="3324122"/>
          </a:xfrm>
          <a:prstGeom prst="rect">
            <a:avLst/>
          </a:prstGeom>
        </p:spPr>
        <p:txBody>
          <a:bodyPr>
            <a:normAutofit/>
          </a:bodyPr>
          <a:lstStyle>
            <a:lvl1pPr marL="180000" indent="0" algn="l" defTabSz="4572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None/>
              <a:defRPr sz="1800" kern="1200" cap="none">
                <a:solidFill>
                  <a:schemeClr val="tx1"/>
                </a:solidFill>
                <a:effectLst/>
                <a:latin typeface="Bahnschrift SemiCondensed" panose="020B0502040204020203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dirty="0" smtClean="0"/>
              <a:t>Que faire ?</a:t>
            </a:r>
          </a:p>
          <a:p>
            <a:endParaRPr lang="fr-FR" dirty="0"/>
          </a:p>
          <a:p>
            <a:pPr marL="465750" indent="-285750">
              <a:buFontTx/>
              <a:buChar char="-"/>
            </a:pPr>
            <a:r>
              <a:rPr lang="fr-FR" sz="2000" dirty="0" smtClean="0"/>
              <a:t>Télécharger </a:t>
            </a:r>
            <a:r>
              <a:rPr lang="fr-FR" sz="2000" dirty="0"/>
              <a:t>sa </a:t>
            </a:r>
            <a:r>
              <a:rPr lang="fr-FR" sz="2000" dirty="0" smtClean="0"/>
              <a:t>playlist quotidienne </a:t>
            </a:r>
            <a:r>
              <a:rPr lang="fr-FR" sz="2000" dirty="0"/>
              <a:t>(via le </a:t>
            </a:r>
            <a:r>
              <a:rPr lang="fr-FR" sz="2000" dirty="0" smtClean="0"/>
              <a:t>Wifi idéalement)</a:t>
            </a:r>
          </a:p>
          <a:p>
            <a:pPr marL="465750" indent="-285750">
              <a:buFontTx/>
              <a:buChar char="-"/>
            </a:pPr>
            <a:endParaRPr lang="fr-FR" sz="2000" dirty="0" smtClean="0"/>
          </a:p>
          <a:p>
            <a:pPr marL="465750" indent="-285750">
              <a:buFontTx/>
              <a:buChar char="-"/>
            </a:pPr>
            <a:r>
              <a:rPr lang="fr-FR" sz="2000" dirty="0" smtClean="0"/>
              <a:t>Utiliser </a:t>
            </a:r>
            <a:r>
              <a:rPr lang="fr-FR" sz="2000" dirty="0"/>
              <a:t>une plateforme </a:t>
            </a:r>
            <a:r>
              <a:rPr lang="fr-FR" sz="2000" dirty="0" smtClean="0"/>
              <a:t>sans image </a:t>
            </a:r>
            <a:r>
              <a:rPr lang="fr-FR" sz="2000" dirty="0"/>
              <a:t>associée pour écouter </a:t>
            </a:r>
            <a:r>
              <a:rPr lang="fr-FR" sz="2000" dirty="0" smtClean="0"/>
              <a:t>ses sons</a:t>
            </a:r>
            <a:endParaRPr lang="fr-FR" sz="28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318" y="2318544"/>
            <a:ext cx="2798522" cy="324074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85933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rganigramme : Stockage interne 9"/>
          <p:cNvSpPr/>
          <p:nvPr/>
        </p:nvSpPr>
        <p:spPr>
          <a:xfrm>
            <a:off x="8891786" y="3724374"/>
            <a:ext cx="2951018" cy="2774647"/>
          </a:xfrm>
          <a:prstGeom prst="flowChartInternalStorag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STOCKAGE EXTERNE</a:t>
            </a:r>
          </a:p>
          <a:p>
            <a:pPr algn="ctr"/>
            <a:endParaRPr lang="fr-FR" dirty="0" smtClean="0">
              <a:solidFill>
                <a:schemeClr val="bg1"/>
              </a:solidFill>
              <a:latin typeface="Bahnschrift SemiBold SemiConden" panose="020B0502040204020203" pitchFamily="34" charset="0"/>
            </a:endParaRPr>
          </a:p>
          <a:p>
            <a:pPr algn="ctr"/>
            <a:r>
              <a:rPr lang="fr-FR" dirty="0" smtClean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Disques durs externes</a:t>
            </a:r>
          </a:p>
          <a:p>
            <a:pPr algn="ctr"/>
            <a:r>
              <a:rPr lang="fr-FR" dirty="0" smtClean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Clés USB</a:t>
            </a:r>
          </a:p>
          <a:p>
            <a:pPr algn="ctr"/>
            <a:r>
              <a:rPr lang="fr-FR" dirty="0" smtClean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Cartes SD, micro SD</a:t>
            </a:r>
          </a:p>
          <a:p>
            <a:pPr algn="ctr"/>
            <a:r>
              <a:rPr lang="fr-FR" dirty="0" smtClean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…</a:t>
            </a:r>
            <a:endParaRPr lang="fr-FR" dirty="0">
              <a:solidFill>
                <a:schemeClr val="bg1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6" name="Organigramme : Stockage interne 5"/>
          <p:cNvSpPr/>
          <p:nvPr/>
        </p:nvSpPr>
        <p:spPr>
          <a:xfrm>
            <a:off x="7900175" y="1189842"/>
            <a:ext cx="2951018" cy="2774647"/>
          </a:xfrm>
          <a:prstGeom prst="flowChartInternalStorage">
            <a:avLst/>
          </a:prstGeom>
          <a:solidFill>
            <a:srgbClr val="FF9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PETITS OBJETS CONNECTÉS</a:t>
            </a:r>
          </a:p>
          <a:p>
            <a:pPr algn="ctr"/>
            <a:endParaRPr lang="fr-FR" dirty="0">
              <a:solidFill>
                <a:schemeClr val="bg1"/>
              </a:solidFill>
              <a:latin typeface="Bahnschrift SemiBold SemiConden" panose="020B0502040204020203" pitchFamily="34" charset="0"/>
            </a:endParaRPr>
          </a:p>
          <a:p>
            <a:pPr algn="ctr"/>
            <a:r>
              <a:rPr lang="fr-FR" dirty="0" smtClean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+ enceintes connectées</a:t>
            </a:r>
            <a:endParaRPr lang="fr-FR" dirty="0">
              <a:solidFill>
                <a:schemeClr val="bg1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12" name="Organigramme : Stockage interne 11"/>
          <p:cNvSpPr/>
          <p:nvPr/>
        </p:nvSpPr>
        <p:spPr>
          <a:xfrm>
            <a:off x="5402253" y="3484259"/>
            <a:ext cx="2951018" cy="2774647"/>
          </a:xfrm>
          <a:prstGeom prst="flowChartInternalStorage">
            <a:avLst/>
          </a:prstGeom>
          <a:solidFill>
            <a:srgbClr val="3CE4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BOX TV</a:t>
            </a:r>
            <a:br>
              <a:rPr lang="fr-FR" dirty="0" smtClean="0">
                <a:solidFill>
                  <a:schemeClr val="bg1"/>
                </a:solidFill>
                <a:latin typeface="Bahnschrift SemiBold SemiConden" panose="020B0502040204020203" pitchFamily="34" charset="0"/>
              </a:rPr>
            </a:br>
            <a:r>
              <a:rPr lang="fr-FR" dirty="0" smtClean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ET IMPRIMANTES</a:t>
            </a:r>
            <a:endParaRPr lang="fr-FR" dirty="0">
              <a:solidFill>
                <a:schemeClr val="bg1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13" name="Organigramme : Stockage interne 12"/>
          <p:cNvSpPr/>
          <p:nvPr/>
        </p:nvSpPr>
        <p:spPr>
          <a:xfrm>
            <a:off x="3957546" y="1419137"/>
            <a:ext cx="2951018" cy="2774647"/>
          </a:xfrm>
          <a:prstGeom prst="flowChartInternalStorage">
            <a:avLst/>
          </a:prstGeom>
          <a:solidFill>
            <a:srgbClr val="33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TÉLÉPHONES</a:t>
            </a:r>
          </a:p>
          <a:p>
            <a:pPr algn="ctr"/>
            <a:endParaRPr lang="fr-FR" dirty="0">
              <a:solidFill>
                <a:schemeClr val="bg1"/>
              </a:solidFill>
              <a:latin typeface="Bahnschrift SemiBold SemiConden" panose="020B0502040204020203" pitchFamily="34" charset="0"/>
            </a:endParaRPr>
          </a:p>
          <a:p>
            <a:pPr algn="ctr"/>
            <a:r>
              <a:rPr lang="fr-FR" dirty="0" smtClean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Smartphones</a:t>
            </a:r>
          </a:p>
          <a:p>
            <a:pPr algn="ctr"/>
            <a:r>
              <a:rPr lang="fr-FR" dirty="0" smtClean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Téléphones fixes</a:t>
            </a:r>
          </a:p>
          <a:p>
            <a:pPr algn="ctr"/>
            <a:r>
              <a:rPr lang="fr-FR" dirty="0" smtClean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Autres mobiles</a:t>
            </a:r>
          </a:p>
        </p:txBody>
      </p:sp>
      <p:sp>
        <p:nvSpPr>
          <p:cNvPr id="8" name="Organigramme : Stockage interne 7"/>
          <p:cNvSpPr/>
          <p:nvPr/>
        </p:nvSpPr>
        <p:spPr>
          <a:xfrm>
            <a:off x="1603322" y="3650513"/>
            <a:ext cx="2951018" cy="2774647"/>
          </a:xfrm>
          <a:prstGeom prst="flowChartInternalStorag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TÉLÉVISIONS</a:t>
            </a:r>
          </a:p>
          <a:p>
            <a:pPr algn="ctr"/>
            <a:endParaRPr lang="fr-FR" dirty="0">
              <a:solidFill>
                <a:schemeClr val="bg1"/>
              </a:solidFill>
              <a:latin typeface="Bahnschrift SemiBold SemiConden" panose="020B0502040204020203" pitchFamily="34" charset="0"/>
            </a:endParaRPr>
          </a:p>
          <a:p>
            <a:pPr algn="ctr"/>
            <a:r>
              <a:rPr lang="fr-FR" dirty="0" smtClean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+ écrans d’ordinateurs seuls</a:t>
            </a:r>
          </a:p>
          <a:p>
            <a:pPr algn="ctr"/>
            <a:r>
              <a:rPr lang="fr-FR" dirty="0" smtClean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+ autres écrans</a:t>
            </a:r>
          </a:p>
          <a:p>
            <a:pPr algn="ctr"/>
            <a:r>
              <a:rPr lang="fr-FR" dirty="0" smtClean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+ vidéoprojecteurs</a:t>
            </a:r>
            <a:endParaRPr lang="fr-FR" dirty="0">
              <a:solidFill>
                <a:schemeClr val="bg1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Combien d’équipements numériques personnels avez-vous ?</a:t>
            </a:r>
            <a:endParaRPr lang="fr-FR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Jeu de post-it</a:t>
            </a:r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0" y="0"/>
            <a:ext cx="12191999" cy="80356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0000">
              <a:lnSpc>
                <a:spcPct val="250000"/>
              </a:lnSpc>
            </a:pPr>
            <a:endParaRPr lang="fr-FR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" y="803564"/>
            <a:ext cx="12191998" cy="37407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0000"/>
            <a:endParaRPr lang="fr-FR" dirty="0"/>
          </a:p>
        </p:txBody>
      </p:sp>
      <p:sp>
        <p:nvSpPr>
          <p:cNvPr id="11" name="Organigramme : Stockage interne 10"/>
          <p:cNvSpPr/>
          <p:nvPr/>
        </p:nvSpPr>
        <p:spPr>
          <a:xfrm>
            <a:off x="319345" y="1323172"/>
            <a:ext cx="2951018" cy="2774647"/>
          </a:xfrm>
          <a:prstGeom prst="flowChartInternalStorage">
            <a:avLst/>
          </a:prstGeom>
          <a:solidFill>
            <a:srgbClr val="FF00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ORDINATEURS</a:t>
            </a:r>
          </a:p>
          <a:p>
            <a:pPr algn="ctr"/>
            <a:endParaRPr lang="fr-FR" dirty="0">
              <a:solidFill>
                <a:schemeClr val="bg1"/>
              </a:solidFill>
              <a:latin typeface="Bahnschrift SemiBold SemiConden" panose="020B0502040204020203" pitchFamily="34" charset="0"/>
            </a:endParaRPr>
          </a:p>
          <a:p>
            <a:pPr algn="ctr"/>
            <a:r>
              <a:rPr lang="fr-FR" dirty="0" smtClean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Ordinateurs portables</a:t>
            </a:r>
          </a:p>
          <a:p>
            <a:pPr algn="ctr"/>
            <a:r>
              <a:rPr lang="fr-FR" dirty="0" smtClean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Ordinateurs fixes</a:t>
            </a:r>
          </a:p>
          <a:p>
            <a:pPr algn="ctr"/>
            <a:r>
              <a:rPr lang="fr-FR" dirty="0" smtClean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Stations d’accueil</a:t>
            </a:r>
          </a:p>
          <a:p>
            <a:pPr algn="ctr"/>
            <a:r>
              <a:rPr lang="fr-FR" dirty="0" smtClean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Tablettes</a:t>
            </a:r>
          </a:p>
          <a:p>
            <a:pPr algn="ctr"/>
            <a:r>
              <a:rPr lang="fr-FR" dirty="0" smtClean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Consoles de jeu</a:t>
            </a:r>
          </a:p>
          <a:p>
            <a:pPr algn="ctr"/>
            <a:r>
              <a:rPr lang="fr-FR" dirty="0" smtClean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Casques AR/VR</a:t>
            </a:r>
            <a:endParaRPr lang="fr-FR" dirty="0">
              <a:solidFill>
                <a:schemeClr val="bg1"/>
              </a:solidFill>
              <a:latin typeface="Bahnschrift SemiBold SemiConden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390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Ressources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2900" indent="-342900">
              <a:buFontTx/>
              <a:buChar char="-"/>
            </a:pPr>
            <a:r>
              <a:rPr lang="fr-FR" dirty="0" smtClean="0">
                <a:hlinkClick r:id="rId2"/>
              </a:rPr>
              <a:t>« Action de sensibilisation sur le numérique responsable »</a:t>
            </a:r>
            <a:r>
              <a:rPr lang="fr-FR" dirty="0" smtClean="0"/>
              <a:t>, </a:t>
            </a:r>
            <a:r>
              <a:rPr lang="fr-FR" dirty="0" err="1" smtClean="0"/>
              <a:t>Sicoval</a:t>
            </a:r>
            <a:endParaRPr lang="fr-FR" dirty="0" smtClean="0">
              <a:hlinkClick r:id="rId3"/>
            </a:endParaRPr>
          </a:p>
          <a:p>
            <a:pPr marL="522900" indent="-342900">
              <a:buFontTx/>
              <a:buChar char="-"/>
            </a:pPr>
            <a:endParaRPr lang="fr-FR" dirty="0">
              <a:hlinkClick r:id="rId3"/>
            </a:endParaRPr>
          </a:p>
          <a:p>
            <a:pPr marL="522900" indent="-342900">
              <a:buFontTx/>
              <a:buChar char="-"/>
            </a:pPr>
            <a:r>
              <a:rPr lang="fr-FR" dirty="0" smtClean="0">
                <a:hlinkClick r:id="rId4"/>
              </a:rPr>
              <a:t>« La pollution numérique »</a:t>
            </a:r>
            <a:r>
              <a:rPr lang="fr-FR" dirty="0" smtClean="0"/>
              <a:t>, Et tout le monde s’en fout</a:t>
            </a:r>
          </a:p>
          <a:p>
            <a:pPr marL="522900" indent="-342900">
              <a:buFontTx/>
              <a:buChar char="-"/>
            </a:pPr>
            <a:endParaRPr lang="fr-FR" dirty="0">
              <a:hlinkClick r:id="rId3"/>
            </a:endParaRPr>
          </a:p>
          <a:p>
            <a:pPr marL="522900" indent="-342900">
              <a:buFontTx/>
              <a:buChar char="-"/>
            </a:pPr>
            <a:r>
              <a:rPr lang="fr-FR" dirty="0" smtClean="0">
                <a:hlinkClick r:id="rId5"/>
              </a:rPr>
              <a:t>« Évaluation de l’empreinte environnementale du numérique en France en 2020, 2030 et 2050 »</a:t>
            </a:r>
            <a:r>
              <a:rPr lang="fr-FR" dirty="0" smtClean="0"/>
              <a:t>, dossier de presse sur l’étude ADEME-</a:t>
            </a:r>
            <a:r>
              <a:rPr lang="fr-FR" dirty="0" err="1" smtClean="0"/>
              <a:t>Arcep</a:t>
            </a:r>
            <a:endParaRPr lang="fr-FR" dirty="0" smtClean="0"/>
          </a:p>
          <a:p>
            <a:pPr marL="522900" indent="-342900">
              <a:buFontTx/>
              <a:buChar char="-"/>
            </a:pPr>
            <a:endParaRPr lang="fr-FR" dirty="0">
              <a:hlinkClick r:id="rId3"/>
            </a:endParaRPr>
          </a:p>
          <a:p>
            <a:pPr marL="522900" indent="-342900">
              <a:buFontTx/>
              <a:buChar char="-"/>
            </a:pPr>
            <a:r>
              <a:rPr lang="fr-FR" dirty="0" smtClean="0">
                <a:hlinkClick r:id="rId6"/>
              </a:rPr>
              <a:t>« La face cachée du numérique »</a:t>
            </a:r>
            <a:r>
              <a:rPr lang="fr-FR" dirty="0" smtClean="0"/>
              <a:t>, guide pratique de l’ADEME</a:t>
            </a:r>
            <a:endParaRPr lang="fr-FR" dirty="0" smtClean="0">
              <a:hlinkClick r:id="rId3"/>
            </a:endParaRPr>
          </a:p>
          <a:p>
            <a:pPr marL="522900" indent="-342900">
              <a:buFontTx/>
              <a:buChar char="-"/>
            </a:pPr>
            <a:endParaRPr lang="fr-FR" dirty="0">
              <a:hlinkClick r:id="rId3"/>
            </a:endParaRPr>
          </a:p>
          <a:p>
            <a:pPr marL="522900" indent="-342900">
              <a:buFontTx/>
              <a:buChar char="-"/>
            </a:pPr>
            <a:r>
              <a:rPr lang="fr-FR" dirty="0" smtClean="0">
                <a:hlinkClick r:id="rId3"/>
              </a:rPr>
              <a:t>« Le streaming vidéo représente 61% du trafic Internet »</a:t>
            </a:r>
            <a:r>
              <a:rPr lang="fr-FR" dirty="0" smtClean="0"/>
              <a:t>, </a:t>
            </a:r>
            <a:r>
              <a:rPr lang="fr-FR" dirty="0" err="1" smtClean="0"/>
              <a:t>Statista</a:t>
            </a:r>
            <a:endParaRPr lang="fr-FR" dirty="0" smtClean="0"/>
          </a:p>
          <a:p>
            <a:pPr marL="522900" indent="-342900">
              <a:buFontTx/>
              <a:buChar char="-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2992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Autres Ressources utiles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22900" indent="-342900">
              <a:buFontTx/>
              <a:buChar char="-"/>
            </a:pPr>
            <a:r>
              <a:rPr lang="fr-FR" dirty="0" smtClean="0"/>
              <a:t>« Je me pose les bonnes questions avant d’acheter » : </a:t>
            </a:r>
            <a:r>
              <a:rPr lang="fr-FR" dirty="0" smtClean="0">
                <a:hlinkClick r:id="rId2"/>
              </a:rPr>
              <a:t>epargnonsnosressources.gouv.fr</a:t>
            </a:r>
            <a:endParaRPr lang="fr-FR" dirty="0" smtClean="0"/>
          </a:p>
          <a:p>
            <a:pPr marL="522900" indent="-342900">
              <a:buFontTx/>
              <a:buChar char="-"/>
            </a:pPr>
            <a:endParaRPr lang="fr-FR" dirty="0"/>
          </a:p>
          <a:p>
            <a:pPr marL="522900" indent="-342900">
              <a:buFontTx/>
              <a:buChar char="-"/>
            </a:pPr>
            <a:r>
              <a:rPr lang="fr-FR" dirty="0" smtClean="0"/>
              <a:t>MOOC sur le </a:t>
            </a:r>
            <a:r>
              <a:rPr lang="fr-FR" dirty="0"/>
              <a:t>numérique responsable : </a:t>
            </a:r>
            <a:r>
              <a:rPr lang="fr-FR" dirty="0">
                <a:hlinkClick r:id="rId3"/>
              </a:rPr>
              <a:t>https://www.academie-nr.org</a:t>
            </a:r>
            <a:r>
              <a:rPr lang="fr-FR" dirty="0" smtClean="0">
                <a:hlinkClick r:id="rId3"/>
              </a:rPr>
              <a:t>/</a:t>
            </a:r>
            <a:endParaRPr lang="fr-FR" dirty="0" smtClean="0"/>
          </a:p>
          <a:p>
            <a:pPr marL="522900" indent="-342900">
              <a:buFontTx/>
              <a:buChar char="-"/>
            </a:pPr>
            <a:endParaRPr lang="fr-FR" dirty="0"/>
          </a:p>
          <a:p>
            <a:pPr marL="522900" indent="-342900">
              <a:buFontTx/>
              <a:buChar char="-"/>
            </a:pPr>
            <a:r>
              <a:rPr lang="fr-FR" dirty="0" smtClean="0"/>
              <a:t>L’indice pour acheter des produits faciles </a:t>
            </a:r>
            <a:r>
              <a:rPr lang="fr-FR" dirty="0"/>
              <a:t>à réparer : </a:t>
            </a:r>
            <a:r>
              <a:rPr lang="fr-FR" dirty="0">
                <a:hlinkClick r:id="rId4"/>
              </a:rPr>
              <a:t>https://</a:t>
            </a:r>
            <a:r>
              <a:rPr lang="fr-FR" dirty="0" smtClean="0">
                <a:hlinkClick r:id="rId4"/>
              </a:rPr>
              <a:t>agirpourlatransition.ademe.fr/particuliers/conso/conso-responsable/nouvel-indice-acheter-produits-faciles-a-reparer</a:t>
            </a:r>
            <a:endParaRPr lang="fr-FR" dirty="0" smtClean="0"/>
          </a:p>
          <a:p>
            <a:pPr marL="522900" indent="-342900">
              <a:buFontTx/>
              <a:buChar char="-"/>
            </a:pPr>
            <a:endParaRPr lang="fr-FR" dirty="0"/>
          </a:p>
          <a:p>
            <a:pPr marL="522900" indent="-342900">
              <a:buFontTx/>
              <a:buChar char="-"/>
            </a:pPr>
            <a:r>
              <a:rPr lang="fr-FR" dirty="0" smtClean="0"/>
              <a:t>Calculer l’empreinte carbone de ses </a:t>
            </a:r>
            <a:r>
              <a:rPr lang="fr-FR" dirty="0"/>
              <a:t>usages numériques : </a:t>
            </a:r>
            <a:r>
              <a:rPr lang="fr-FR" dirty="0">
                <a:hlinkClick r:id="rId5"/>
              </a:rPr>
              <a:t>https://</a:t>
            </a:r>
            <a:r>
              <a:rPr lang="fr-FR" dirty="0" smtClean="0">
                <a:hlinkClick r:id="rId5"/>
              </a:rPr>
              <a:t>agirpourlatransition.ademe.fr/particuliers/entreprises/particuliers/bureau/numerique/calculez-lempreinte-carbone-usages-numeriques</a:t>
            </a:r>
            <a:endParaRPr lang="fr-FR" dirty="0" smtClean="0"/>
          </a:p>
          <a:p>
            <a:pPr marL="522900" indent="-342900">
              <a:buFontTx/>
              <a:buChar char="-"/>
            </a:pPr>
            <a:endParaRPr lang="fr-FR" dirty="0" smtClean="0"/>
          </a:p>
          <a:p>
            <a:pPr marL="522900" indent="-342900">
              <a:buFontTx/>
              <a:buChar char="-"/>
            </a:pPr>
            <a:r>
              <a:rPr lang="fr-FR" dirty="0" smtClean="0"/>
              <a:t>« Lecture, musique, films, jeux en ligne : quels impacts ? </a:t>
            </a:r>
            <a:r>
              <a:rPr lang="fr-FR" dirty="0"/>
              <a:t>» : </a:t>
            </a:r>
            <a:r>
              <a:rPr lang="fr-FR" dirty="0">
                <a:hlinkClick r:id="rId6"/>
              </a:rPr>
              <a:t>https://</a:t>
            </a:r>
            <a:r>
              <a:rPr lang="fr-FR" dirty="0" smtClean="0">
                <a:hlinkClick r:id="rId6"/>
              </a:rPr>
              <a:t>agirpourlatransition.ademe.fr/particuliers/conso/conso-responsable/lecture-musique-films-jeux-ligne-impacts</a:t>
            </a:r>
            <a:endParaRPr lang="fr-FR" dirty="0" smtClean="0"/>
          </a:p>
          <a:p>
            <a:pPr marL="522900" indent="-342900">
              <a:buFontTx/>
              <a:buChar char="-"/>
            </a:pPr>
            <a:endParaRPr lang="fr-FR" dirty="0"/>
          </a:p>
          <a:p>
            <a:pPr marL="522900" indent="-342900">
              <a:buFontTx/>
              <a:buChar char="-"/>
            </a:pPr>
            <a:endParaRPr lang="fr-FR" dirty="0" smtClean="0"/>
          </a:p>
          <a:p>
            <a:pPr marL="522900" indent="-342900">
              <a:buFontTx/>
              <a:buChar char="-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4460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Combien d’équipements numériques personnels avez-vous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3600" dirty="0" smtClean="0"/>
              <a:t>Au sein de ce groupe de ……… personnes,</a:t>
            </a:r>
            <a:br>
              <a:rPr lang="fr-FR" sz="3600" dirty="0" smtClean="0"/>
            </a:br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3600" dirty="0" smtClean="0"/>
              <a:t>nous avons ……… équipements numériques.</a:t>
            </a:r>
            <a:endParaRPr lang="fr-FR" sz="3600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Jeu de post-it</a:t>
            </a:r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0" y="0"/>
            <a:ext cx="12191999" cy="80356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0000">
              <a:lnSpc>
                <a:spcPct val="250000"/>
              </a:lnSpc>
            </a:pPr>
            <a:endParaRPr lang="fr-FR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" y="803564"/>
            <a:ext cx="12191998" cy="37407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000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506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mtClean="0"/>
              <a:t>Et tout le monde s’en fout…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Visionnage de la vidéo jointe</a:t>
            </a:r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0" y="0"/>
            <a:ext cx="12191999" cy="80356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0000">
              <a:lnSpc>
                <a:spcPct val="250000"/>
              </a:lnSpc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0256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mtClean="0"/>
              <a:t>Et tout le monde s’en fout…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4400" dirty="0" smtClean="0"/>
              <a:t>Vos impressions ?</a:t>
            </a:r>
            <a:endParaRPr lang="fr-FR" sz="4400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0" y="0"/>
            <a:ext cx="12191999" cy="80356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0000">
              <a:lnSpc>
                <a:spcPct val="250000"/>
              </a:lnSpc>
            </a:pPr>
            <a:endParaRPr lang="fr-FR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" y="803564"/>
            <a:ext cx="12191998" cy="37407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000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7749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Quelques notions…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2" y="2142067"/>
            <a:ext cx="5133108" cy="3649133"/>
          </a:xfrm>
        </p:spPr>
        <p:txBody>
          <a:bodyPr>
            <a:normAutofit/>
          </a:bodyPr>
          <a:lstStyle/>
          <a:p>
            <a:r>
              <a:rPr lang="fr-FR" sz="2400" dirty="0" smtClean="0"/>
              <a:t>C’est l’ensemble des Gaz à Effet de Serre (GES) émis durant le cycle de vie de l’appareil :</a:t>
            </a:r>
          </a:p>
          <a:p>
            <a:endParaRPr lang="fr-FR" sz="2400" dirty="0" smtClean="0"/>
          </a:p>
          <a:p>
            <a:pPr marL="522900" indent="-342900">
              <a:buFontTx/>
              <a:buChar char="-"/>
            </a:pPr>
            <a:r>
              <a:rPr lang="fr-FR" sz="2400" dirty="0" smtClean="0"/>
              <a:t>Fabrication</a:t>
            </a:r>
          </a:p>
          <a:p>
            <a:pPr marL="522900" indent="-342900">
              <a:buFontTx/>
              <a:buChar char="-"/>
            </a:pPr>
            <a:endParaRPr lang="fr-FR" sz="2400" dirty="0" smtClean="0"/>
          </a:p>
          <a:p>
            <a:pPr marL="522900" indent="-342900">
              <a:buFontTx/>
              <a:buChar char="-"/>
            </a:pPr>
            <a:r>
              <a:rPr lang="fr-FR" sz="2400" dirty="0" smtClean="0"/>
              <a:t>Distribution</a:t>
            </a:r>
          </a:p>
          <a:p>
            <a:pPr marL="522900" indent="-342900">
              <a:buFontTx/>
              <a:buChar char="-"/>
            </a:pPr>
            <a:endParaRPr lang="fr-FR" sz="2400" dirty="0" smtClean="0"/>
          </a:p>
          <a:p>
            <a:pPr marL="522900" indent="-342900">
              <a:buFontTx/>
              <a:buChar char="-"/>
            </a:pPr>
            <a:r>
              <a:rPr lang="fr-FR" sz="2400" dirty="0" smtClean="0"/>
              <a:t>Utilisation</a:t>
            </a:r>
            <a:endParaRPr lang="fr-FR" sz="2400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L ’</a:t>
            </a:r>
            <a:r>
              <a:rPr lang="fr-FR" sz="2400" dirty="0" smtClean="0"/>
              <a:t>empreinte carbone</a:t>
            </a:r>
            <a:r>
              <a:rPr lang="fr-FR" dirty="0" smtClean="0"/>
              <a:t> d’un appareil numérique, c’est quoi ?</a:t>
            </a:r>
            <a:endParaRPr lang="fr-FR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0" y="0"/>
            <a:ext cx="12191999" cy="80356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0000">
              <a:lnSpc>
                <a:spcPct val="250000"/>
              </a:lnSpc>
            </a:pPr>
            <a:endParaRPr lang="fr-FR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1" y="803564"/>
            <a:ext cx="12191998" cy="37407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0000"/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732158"/>
            <a:ext cx="5361276" cy="4468949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81455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Quelques notions…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" y="2142067"/>
            <a:ext cx="3934690" cy="3649133"/>
          </a:xfrm>
        </p:spPr>
        <p:txBody>
          <a:bodyPr>
            <a:noAutofit/>
          </a:bodyPr>
          <a:lstStyle/>
          <a:p>
            <a:r>
              <a:rPr lang="fr-FR" sz="2400" dirty="0" smtClean="0"/>
              <a:t>C’est l’infrastructure physique qui permet le transfert de données, composée :</a:t>
            </a:r>
          </a:p>
          <a:p>
            <a:pPr marL="522900" indent="-342900">
              <a:buFontTx/>
              <a:buChar char="-"/>
            </a:pPr>
            <a:r>
              <a:rPr lang="fr-FR" sz="2400" dirty="0" smtClean="0"/>
              <a:t>d’éléments interconnectés (data </a:t>
            </a:r>
            <a:r>
              <a:rPr lang="fr-FR" sz="2400" dirty="0" err="1" smtClean="0"/>
              <a:t>centers</a:t>
            </a:r>
            <a:r>
              <a:rPr lang="fr-FR" sz="2400" dirty="0" smtClean="0"/>
              <a:t>, serveurs, ordinateurs, …)</a:t>
            </a:r>
          </a:p>
          <a:p>
            <a:pPr marL="522900" indent="-342900">
              <a:buFontTx/>
              <a:buChar char="-"/>
            </a:pPr>
            <a:r>
              <a:rPr lang="fr-FR" sz="2400" dirty="0"/>
              <a:t>d</a:t>
            </a:r>
            <a:r>
              <a:rPr lang="fr-FR" sz="2400" dirty="0" smtClean="0"/>
              <a:t>es interconnexions (fibre optique, lignes cuivre, ondes, …)</a:t>
            </a:r>
            <a:endParaRPr lang="fr-FR" sz="2400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sz="2400" dirty="0" smtClean="0"/>
              <a:t>Internet</a:t>
            </a:r>
            <a:r>
              <a:rPr lang="fr-FR" dirty="0" smtClean="0"/>
              <a:t>, c’est quoi ?</a:t>
            </a:r>
            <a:endParaRPr lang="fr-FR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0" y="0"/>
            <a:ext cx="12191999" cy="80356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0000">
              <a:lnSpc>
                <a:spcPct val="250000"/>
              </a:lnSpc>
            </a:pPr>
            <a:endParaRPr lang="fr-FR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1" y="803564"/>
            <a:ext cx="12191998" cy="37407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0000"/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691" y="1596682"/>
            <a:ext cx="8035637" cy="4612656"/>
          </a:xfrm>
          <a:prstGeom prst="roundRect">
            <a:avLst>
              <a:gd name="adj" fmla="val 8341"/>
            </a:avLst>
          </a:prstGeom>
        </p:spPr>
      </p:pic>
    </p:spTree>
    <p:extLst>
      <p:ext uri="{BB962C8B-B14F-4D97-AF65-F5344CB8AC3E}">
        <p14:creationId xmlns:p14="http://schemas.microsoft.com/office/powerpoint/2010/main" val="232226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Espace réservé du conten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372" y="1371599"/>
            <a:ext cx="7547256" cy="5361709"/>
          </a:xfrm>
          <a:prstGeom prst="roundRect">
            <a:avLst>
              <a:gd name="adj" fmla="val 8140"/>
            </a:avLst>
          </a:prstGeom>
        </p:spPr>
      </p:pic>
      <p:sp>
        <p:nvSpPr>
          <p:cNvPr id="9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mtClean="0"/>
              <a:t>Le numérique et ses émissions de G.E.S.</a:t>
            </a:r>
            <a:endParaRPr lang="fr-FR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Sur quoi peut-on agir ?</a:t>
            </a:r>
            <a:endParaRPr lang="fr-FR" dirty="0"/>
          </a:p>
        </p:txBody>
      </p:sp>
      <p:sp>
        <p:nvSpPr>
          <p:cNvPr id="3" name="Ellipse 2"/>
          <p:cNvSpPr/>
          <p:nvPr/>
        </p:nvSpPr>
        <p:spPr>
          <a:xfrm>
            <a:off x="2851149" y="1695451"/>
            <a:ext cx="2781301" cy="552449"/>
          </a:xfrm>
          <a:prstGeom prst="ellipse">
            <a:avLst/>
          </a:prstGeom>
          <a:noFill/>
          <a:ln w="57150">
            <a:solidFill>
              <a:srgbClr val="386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1" y="803564"/>
            <a:ext cx="12191998" cy="37407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0000"/>
            <a:endParaRPr lang="fr-FR" dirty="0"/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152400" y="152400"/>
            <a:ext cx="12191999" cy="80356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0000">
              <a:lnSpc>
                <a:spcPct val="250000"/>
              </a:lnSpc>
            </a:pPr>
            <a:endParaRPr lang="fr-FR" dirty="0"/>
          </a:p>
        </p:txBody>
      </p:sp>
      <p:sp>
        <p:nvSpPr>
          <p:cNvPr id="19" name="Espace réservé du contenu 1"/>
          <p:cNvSpPr txBox="1">
            <a:spLocks/>
          </p:cNvSpPr>
          <p:nvPr/>
        </p:nvSpPr>
        <p:spPr>
          <a:xfrm>
            <a:off x="8574054" y="2247900"/>
            <a:ext cx="3468069" cy="4184070"/>
          </a:xfrm>
          <a:prstGeom prst="ellipse">
            <a:avLst/>
          </a:prstGeom>
          <a:solidFill>
            <a:srgbClr val="9030A2"/>
          </a:solidFill>
        </p:spPr>
        <p:txBody>
          <a:bodyPr vert="horz" lIns="91440" tIns="45720" rIns="91440" bIns="45720" rtlCol="0" anchor="ctr">
            <a:normAutofit/>
          </a:bodyPr>
          <a:lstStyle>
            <a:lvl1pPr marL="180000" indent="0" algn="l" defTabSz="4572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None/>
              <a:defRPr sz="2000" kern="1200" cap="none">
                <a:solidFill>
                  <a:schemeClr val="tx1"/>
                </a:solidFill>
                <a:effectLst/>
                <a:latin typeface="Bahnschrift SemiBold SemiConden" panose="020B0502040204020203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Bahnschrift SemiBold SemiConden" panose="020B0502040204020203" pitchFamily="34" charset="0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Bahnschrift SemiBold SemiConden" panose="020B0502040204020203" pitchFamily="34" charset="0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Bahnschrift SemiBold SemiConden" panose="020B0502040204020203" pitchFamily="34" charset="0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Bahnschrift SemiBold SemiConden" panose="020B0502040204020203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defTabSz="0"/>
            <a:r>
              <a:rPr lang="fr-FR" sz="2400" dirty="0" smtClean="0"/>
              <a:t>LES INFRASTRUCTURES</a:t>
            </a:r>
          </a:p>
          <a:p>
            <a:pPr marL="0" defTabSz="0"/>
            <a:endParaRPr lang="fr-FR" sz="2400" dirty="0" smtClean="0"/>
          </a:p>
          <a:p>
            <a:pPr marL="0" defTabSz="0"/>
            <a:r>
              <a:rPr lang="fr-FR" sz="2400" dirty="0" smtClean="0"/>
              <a:t>Nos usages</a:t>
            </a:r>
          </a:p>
          <a:p>
            <a:pPr marL="0" defTabSz="0"/>
            <a:endParaRPr lang="fr-FR" sz="2400" dirty="0"/>
          </a:p>
          <a:p>
            <a:pPr marL="0" defTabSz="0"/>
            <a:r>
              <a:rPr lang="fr-FR" sz="2400" dirty="0" smtClean="0"/>
              <a:t>Nos pratiques</a:t>
            </a:r>
            <a:endParaRPr lang="fr-FR" sz="2400" dirty="0"/>
          </a:p>
        </p:txBody>
      </p:sp>
      <p:sp>
        <p:nvSpPr>
          <p:cNvPr id="20" name="Ellipse 19"/>
          <p:cNvSpPr/>
          <p:nvPr/>
        </p:nvSpPr>
        <p:spPr>
          <a:xfrm>
            <a:off x="6343649" y="1695451"/>
            <a:ext cx="3038475" cy="552449"/>
          </a:xfrm>
          <a:prstGeom prst="ellipse">
            <a:avLst/>
          </a:prstGeom>
          <a:noFill/>
          <a:ln w="57150">
            <a:solidFill>
              <a:srgbClr val="9030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Flèche à angle droit 25"/>
          <p:cNvSpPr/>
          <p:nvPr/>
        </p:nvSpPr>
        <p:spPr>
          <a:xfrm rot="5400000">
            <a:off x="6977038" y="2629602"/>
            <a:ext cx="1978717" cy="1215313"/>
          </a:xfrm>
          <a:prstGeom prst="bentUpArrow">
            <a:avLst>
              <a:gd name="adj1" fmla="val 16872"/>
              <a:gd name="adj2" fmla="val 18227"/>
              <a:gd name="adj3" fmla="val 25000"/>
            </a:avLst>
          </a:prstGeom>
          <a:solidFill>
            <a:srgbClr val="9030A2"/>
          </a:solidFill>
          <a:ln>
            <a:solidFill>
              <a:srgbClr val="9030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Flèche à angle droit 26"/>
          <p:cNvSpPr/>
          <p:nvPr/>
        </p:nvSpPr>
        <p:spPr>
          <a:xfrm rot="5400000" flipV="1">
            <a:off x="2755542" y="2596815"/>
            <a:ext cx="1978717" cy="1280885"/>
          </a:xfrm>
          <a:prstGeom prst="bentUpArrow">
            <a:avLst>
              <a:gd name="adj1" fmla="val 16872"/>
              <a:gd name="adj2" fmla="val 18227"/>
              <a:gd name="adj3" fmla="val 25000"/>
            </a:avLst>
          </a:prstGeom>
          <a:solidFill>
            <a:srgbClr val="3865AE"/>
          </a:solidFill>
          <a:ln>
            <a:solidFill>
              <a:srgbClr val="386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space réservé du contenu 1"/>
          <p:cNvSpPr txBox="1">
            <a:spLocks/>
          </p:cNvSpPr>
          <p:nvPr/>
        </p:nvSpPr>
        <p:spPr>
          <a:xfrm>
            <a:off x="149878" y="2247900"/>
            <a:ext cx="2988360" cy="4184070"/>
          </a:xfrm>
          <a:prstGeom prst="ellipse">
            <a:avLst/>
          </a:prstGeom>
          <a:solidFill>
            <a:srgbClr val="3865AE"/>
          </a:solidFill>
        </p:spPr>
        <p:txBody>
          <a:bodyPr vert="horz" lIns="91440" tIns="45720" rIns="91440" bIns="45720" rtlCol="0" anchor="ctr">
            <a:normAutofit/>
          </a:bodyPr>
          <a:lstStyle>
            <a:lvl1pPr marL="180000" indent="0" algn="l" defTabSz="4572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None/>
              <a:defRPr sz="2000" kern="1200" cap="none">
                <a:solidFill>
                  <a:schemeClr val="tx1"/>
                </a:solidFill>
                <a:effectLst/>
                <a:latin typeface="Bahnschrift SemiBold SemiConden" panose="020B0502040204020203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Bahnschrift SemiBold SemiConden" panose="020B0502040204020203" pitchFamily="34" charset="0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Bahnschrift SemiBold SemiConden" panose="020B0502040204020203" pitchFamily="34" charset="0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Bahnschrift SemiBold SemiConden" panose="020B0502040204020203" pitchFamily="34" charset="0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Bahnschrift SemiBold SemiConden" panose="020B0502040204020203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/>
              <a:t>NOS ÉQUIPEMENTS</a:t>
            </a:r>
          </a:p>
          <a:p>
            <a:endParaRPr lang="fr-FR" sz="2400" dirty="0"/>
          </a:p>
          <a:p>
            <a:r>
              <a:rPr lang="fr-FR" sz="2400" dirty="0"/>
              <a:t>Nos achats</a:t>
            </a:r>
          </a:p>
          <a:p>
            <a:endParaRPr lang="fr-FR" sz="2400" dirty="0"/>
          </a:p>
          <a:p>
            <a:r>
              <a:rPr lang="fr-FR" sz="2400" dirty="0"/>
              <a:t>Notre consommation</a:t>
            </a:r>
          </a:p>
        </p:txBody>
      </p:sp>
    </p:spTree>
    <p:extLst>
      <p:ext uri="{BB962C8B-B14F-4D97-AF65-F5344CB8AC3E}">
        <p14:creationId xmlns:p14="http://schemas.microsoft.com/office/powerpoint/2010/main" val="327241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  <p:bldP spid="20" grpId="0" animBg="1"/>
      <p:bldP spid="26" grpId="0" animBg="1"/>
      <p:bldP spid="27" grpId="0" animBg="1"/>
      <p:bldP spid="2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éleste">
  <a:themeElements>
    <a:clrScheme name="Personnalisé 5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D3D3D3"/>
      </a:hlink>
      <a:folHlink>
        <a:srgbClr val="B0B0B0"/>
      </a:folHlink>
    </a:clrScheme>
    <a:fontScheme name="Célest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élest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1370</TotalTime>
  <Words>1327</Words>
  <Application>Microsoft Office PowerPoint</Application>
  <PresentationFormat>Grand écran</PresentationFormat>
  <Paragraphs>239</Paragraphs>
  <Slides>31</Slides>
  <Notes>15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9" baseType="lpstr">
      <vt:lpstr>Arial</vt:lpstr>
      <vt:lpstr>Bahnschrift SemiBold Condensed</vt:lpstr>
      <vt:lpstr>Bahnschrift SemiBold SemiConden</vt:lpstr>
      <vt:lpstr>Bahnschrift SemiCondensed</vt:lpstr>
      <vt:lpstr>Calibri</vt:lpstr>
      <vt:lpstr>Calibri Light</vt:lpstr>
      <vt:lpstr>Showcard Gothic</vt:lpstr>
      <vt:lpstr>Céleste</vt:lpstr>
      <vt:lpstr>Café numérique #2  Le numérique éco-responsable</vt:lpstr>
      <vt:lpstr>Table ronde</vt:lpstr>
      <vt:lpstr>Combien d’équipements numériques personnels avez-vous ?</vt:lpstr>
      <vt:lpstr>Combien d’équipements numériques personnels avez-vous ?</vt:lpstr>
      <vt:lpstr>Et tout le monde s’en fout…</vt:lpstr>
      <vt:lpstr>Et tout le monde s’en fout…</vt:lpstr>
      <vt:lpstr>Quelques notions…</vt:lpstr>
      <vt:lpstr>Quelques notions…</vt:lpstr>
      <vt:lpstr>Le numérique et ses émissions de G.E.S.</vt:lpstr>
      <vt:lpstr>Pour un ordinateur</vt:lpstr>
      <vt:lpstr>Pour un ordinateur</vt:lpstr>
      <vt:lpstr>Et pour un smartphone ?</vt:lpstr>
      <vt:lpstr>Nos équipements</vt:lpstr>
      <vt:lpstr>Nos équipements</vt:lpstr>
      <vt:lpstr>Cas pratique</vt:lpstr>
      <vt:lpstr>La règle des 5R</vt:lpstr>
      <vt:lpstr>PAUSE</vt:lpstr>
      <vt:lpstr>Les infrastructures</vt:lpstr>
      <vt:lpstr>Nos usages sur internet</vt:lpstr>
      <vt:lpstr>Nos usages sur Internet</vt:lpstr>
      <vt:lpstr>Nos usages sur internet</vt:lpstr>
      <vt:lpstr>Cas pratique</vt:lpstr>
      <vt:lpstr>Nos usages sur internet</vt:lpstr>
      <vt:lpstr>Cas pratique</vt:lpstr>
      <vt:lpstr>Cas pratique</vt:lpstr>
      <vt:lpstr>Nos usages sur internet</vt:lpstr>
      <vt:lpstr>Nos usages sur internet</vt:lpstr>
      <vt:lpstr>Cas pratique</vt:lpstr>
      <vt:lpstr>Cas pratique</vt:lpstr>
      <vt:lpstr>Ressources</vt:lpstr>
      <vt:lpstr>Autres Ressources utiles</vt:lpstr>
    </vt:vector>
  </TitlesOfParts>
  <Company>Conseil Départemental de la Vienne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CIESA Brian</dc:creator>
  <cp:lastModifiedBy>CIESA Brian</cp:lastModifiedBy>
  <cp:revision>118</cp:revision>
  <dcterms:created xsi:type="dcterms:W3CDTF">2024-04-19T12:21:08Z</dcterms:created>
  <dcterms:modified xsi:type="dcterms:W3CDTF">2024-05-22T15:55:26Z</dcterms:modified>
</cp:coreProperties>
</file>